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7" r:id="rId4"/>
    <p:sldMasterId id="2147483685" r:id="rId5"/>
    <p:sldMasterId id="214748370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6858000" cx="12192000"/>
  <p:notesSz cx="6858000" cy="9144000"/>
  <p:embeddedFontLst>
    <p:embeddedFont>
      <p:font typeface="Libre Franklin"/>
      <p:regular r:id="rId18"/>
      <p:bold r:id="rId19"/>
      <p:italic r:id="rId20"/>
      <p:boldItalic r:id="rId21"/>
    </p:embeddedFont>
    <p:embeddedFont>
      <p:font typeface="Franklin Gothic"/>
      <p:bold r:id="rId22"/>
    </p:embeddedFont>
    <p:embeddedFont>
      <p:font typeface="Lato Black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gO+VUPG5WwR8+oMpNJ5mZNK5cw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20" Type="http://schemas.openxmlformats.org/officeDocument/2006/relationships/font" Target="fonts/LibreFranklin-italic.fntdata"/><Relationship Id="rId22" Type="http://schemas.openxmlformats.org/officeDocument/2006/relationships/font" Target="fonts/FranklinGothic-bold.fntdata"/><Relationship Id="rId21" Type="http://schemas.openxmlformats.org/officeDocument/2006/relationships/font" Target="fonts/LibreFranklin-boldItalic.fntdata"/><Relationship Id="rId24" Type="http://schemas.openxmlformats.org/officeDocument/2006/relationships/font" Target="fonts/LatoBlack-boldItalic.fntdata"/><Relationship Id="rId23" Type="http://schemas.openxmlformats.org/officeDocument/2006/relationships/font" Target="fonts/LatoBlack-bold.fntdata"/><Relationship Id="rId25" Type="http://customschemas.google.com/relationships/presentationmetadata" Target="meta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LibreFranklin-bold.fntdata"/><Relationship Id="rId18" Type="http://schemas.openxmlformats.org/officeDocument/2006/relationships/font" Target="fonts/LibreFrankli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1" name="Google Shape;111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9" name="Google Shape;161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7" name="Google Shape;111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0" name="Google Shape;113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6" name="Google Shape;117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3" name="Google Shape;123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4" name="Google Shape;1234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7" name="Google Shape;128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60" name="Google Shape;13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6" name="Google Shape;153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4" name="Google Shape;1554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5" name="Google Shape;1555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infomineo.com/" TargetMode="External"/><Relationship Id="rId3" Type="http://schemas.openxmlformats.org/officeDocument/2006/relationships/image" Target="../media/image6.png"/><Relationship Id="rId4" Type="http://schemas.openxmlformats.org/officeDocument/2006/relationships/hyperlink" Target="https://infomineo.com/insights/blog/" TargetMode="External"/><Relationship Id="rId9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hyperlink" Target="https://www.linkedin.com/company-beta/2416143/admin/updates/" TargetMode="External"/><Relationship Id="rId7" Type="http://schemas.openxmlformats.org/officeDocument/2006/relationships/image" Target="../media/image9.png"/><Relationship Id="rId8" Type="http://schemas.openxmlformats.org/officeDocument/2006/relationships/hyperlink" Target="https://www.facebook.com/Infomineo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Slide_1" showMasterSp="0">
  <p:cSld name="Breaker Slide_1">
    <p:bg>
      <p:bgPr>
        <a:solidFill>
          <a:schemeClr val="lt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33" name="Google Shape;33;p46"/>
          <p:cNvPicPr preferRelativeResize="0"/>
          <p:nvPr/>
        </p:nvPicPr>
        <p:blipFill rotWithShape="1">
          <a:blip r:embed="rId2">
            <a:alphaModFix/>
          </a:blip>
          <a:srcRect b="0" l="13834" r="0" t="0"/>
          <a:stretch/>
        </p:blipFill>
        <p:spPr>
          <a:xfrm>
            <a:off x="0" y="-6562"/>
            <a:ext cx="12192000" cy="68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6"/>
          <p:cNvSpPr/>
          <p:nvPr/>
        </p:nvSpPr>
        <p:spPr>
          <a:xfrm>
            <a:off x="0" y="3853542"/>
            <a:ext cx="6240463" cy="2261507"/>
          </a:xfrm>
          <a:prstGeom prst="rect">
            <a:avLst/>
          </a:prstGeom>
          <a:gradFill>
            <a:gsLst>
              <a:gs pos="0">
                <a:srgbClr val="062379">
                  <a:alpha val="80000"/>
                </a:srgbClr>
              </a:gs>
              <a:gs pos="55000">
                <a:srgbClr val="385ED2">
                  <a:alpha val="80000"/>
                </a:srgbClr>
              </a:gs>
              <a:gs pos="76000">
                <a:srgbClr val="4873F5">
                  <a:alpha val="80000"/>
                </a:srgbClr>
              </a:gs>
              <a:gs pos="100000">
                <a:srgbClr val="43E1D3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6"/>
          <p:cNvSpPr txBox="1"/>
          <p:nvPr>
            <p:ph type="title"/>
          </p:nvPr>
        </p:nvSpPr>
        <p:spPr>
          <a:xfrm>
            <a:off x="589046" y="4199465"/>
            <a:ext cx="5400674" cy="156966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27450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6" name="Google Shape;36;p46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37" name="Google Shape;37;p4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4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46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6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Blue on Left_2">
  <p:cSld name="1/3 Blue on Left_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9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45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9"/>
          <p:cNvSpPr txBox="1"/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79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79"/>
          <p:cNvSpPr txBox="1"/>
          <p:nvPr>
            <p:ph idx="11" type="ftr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Blue on Left">
  <p:cSld name="1/2 Blue on Lef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0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45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80"/>
          <p:cNvSpPr txBox="1"/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80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" name="Google Shape;145;p80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6" name="Google Shape;146;p80"/>
          <p:cNvSpPr txBox="1"/>
          <p:nvPr>
            <p:ph idx="11" type="ftr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dient BG (with Title)" showMasterSp="0">
  <p:cSld name="Gradient BG (with Title)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1"/>
          <p:cNvSpPr txBox="1"/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0" name="Google Shape;150;p81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51" name="Google Shape;151;p8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52" name="Google Shape;152;p8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8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1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81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Gradient BG (with Title)" showMasterSp="0">
  <p:cSld name="1_Gradient BG (with Title)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" name="Google Shape;170;p82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71" name="Google Shape;171;p82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2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82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2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2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82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82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2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2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2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2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2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2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82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2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82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Blue on Right">
  <p:cSld name="1/3 Blue on Righ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3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3"/>
          <p:cNvSpPr txBox="1"/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83"/>
          <p:cNvSpPr txBox="1"/>
          <p:nvPr>
            <p:ph idx="12" type="sldNum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" name="Google Shape;191;p83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92" name="Google Shape;192;p83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93" name="Google Shape;193;p83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3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3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3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3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3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3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3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3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3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3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3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3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83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83"/>
          <p:cNvSpPr txBox="1"/>
          <p:nvPr>
            <p:ph idx="11" type="ftr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Slide_2" showMasterSp="0">
  <p:cSld name="Breaker Slide_2">
    <p:bg>
      <p:bgPr>
        <a:solidFill>
          <a:schemeClr val="lt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8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450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4"/>
          <p:cNvSpPr txBox="1"/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27450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2" name="Google Shape;212;p84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13" name="Google Shape;213;p8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8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8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84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4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8" name="Google Shape;228;p84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es" showMasterSp="0">
  <p:cSld name="Guide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5"/>
          <p:cNvSpPr/>
          <p:nvPr/>
        </p:nvSpPr>
        <p:spPr>
          <a:xfrm>
            <a:off x="0" y="0"/>
            <a:ext cx="12193200" cy="6858000"/>
          </a:xfrm>
          <a:custGeom>
            <a:rect b="b" l="l" r="r" t="t"/>
            <a:pathLst>
              <a:path extrusionOk="0" h="6858000" w="1219320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2352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85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232" name="Google Shape;232;p85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3" name="Google Shape;233;p85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" name="Google Shape;234;p85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" name="Google Shape;235;p85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" name="Google Shape;236;p85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" name="Google Shape;237;p85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" name="Google Shape;238;p85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" name="Google Shape;239;p85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" name="Google Shape;240;p85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" name="Google Shape;241;p85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" name="Google Shape;242;p85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" name="Google Shape;243;p85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" name="Google Shape;244;p85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" name="Google Shape;245;p85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6" name="Google Shape;246;p85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" name="Google Shape;247;p85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" name="Google Shape;248;p85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" name="Google Shape;249;p85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" name="Google Shape;250;p85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" name="Google Shape;251;p85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" name="Google Shape;252;p85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" name="Google Shape;253;p85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4" name="Google Shape;254;p85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55" name="Google Shape;255;p85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85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2352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5"/>
          <p:cNvSpPr/>
          <p:nvPr/>
        </p:nvSpPr>
        <p:spPr>
          <a:xfrm>
            <a:off x="550863" y="2120033"/>
            <a:ext cx="11090275" cy="4188692"/>
          </a:xfrm>
          <a:custGeom>
            <a:rect b="b" l="l" r="r" t="t"/>
            <a:pathLst>
              <a:path extrusionOk="0" h="5537797" w="10931999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cap="flat" cmpd="sng" w="9525">
            <a:solidFill>
              <a:schemeClr val="dk2">
                <a:alpha val="3254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85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259" name="Google Shape;259;p85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5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5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85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85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5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5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5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5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5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5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85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85"/>
          <p:cNvSpPr txBox="1"/>
          <p:nvPr>
            <p:ph idx="12" type="sldNum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85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3" name="Google Shape;273;p85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274" name="Google Shape;274;p85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5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5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5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5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Full-width Page">
  <p:cSld name="5_Full-width Page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86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2352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86"/>
          <p:cNvSpPr txBox="1"/>
          <p:nvPr>
            <p:ph type="title"/>
          </p:nvPr>
        </p:nvSpPr>
        <p:spPr>
          <a:xfrm>
            <a:off x="550863" y="549275"/>
            <a:ext cx="294163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83" name="Google Shape;283;p86"/>
          <p:cNvCxnSpPr/>
          <p:nvPr/>
        </p:nvCxnSpPr>
        <p:spPr>
          <a:xfrm>
            <a:off x="537325" y="499953"/>
            <a:ext cx="525362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 (with background)" showMasterSp="0">
  <p:cSld name="2_Title only (with background)">
    <p:bg>
      <p:bgPr>
        <a:solidFill>
          <a:schemeClr val="lt2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7"/>
          <p:cNvSpPr txBox="1"/>
          <p:nvPr>
            <p:ph idx="11" type="ftr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87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7" name="Google Shape;287;p87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288" name="Google Shape;288;p87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289" name="Google Shape;289;p87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rect b="b" l="l" r="r" t="t"/>
                <a:pathLst>
                  <a:path extrusionOk="0" h="1717"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87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rect b="b" l="l" r="r" t="t"/>
                <a:pathLst>
                  <a:path extrusionOk="0" h="271" w="453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87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rect b="b" l="l" r="r" t="t"/>
                <a:pathLst>
                  <a:path extrusionOk="0" h="76" w="15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87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rect b="b" l="l" r="r" t="t"/>
                <a:pathLst>
                  <a:path extrusionOk="0" h="103" w="261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87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rect b="b" l="l" r="r" t="t"/>
                <a:pathLst>
                  <a:path extrusionOk="0" h="51323" w="51323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87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87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rect b="b" l="l" r="r" t="t"/>
                <a:pathLst>
                  <a:path extrusionOk="0" h="51256" w="45208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87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rect b="b" l="l" r="r" t="t"/>
                <a:pathLst>
                  <a:path extrusionOk="0" h="68414" w="28942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87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rect b="b" l="l" r="r" t="t"/>
                <a:pathLst>
                  <a:path extrusionOk="0" h="51048" w="49036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87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rect b="b" l="l" r="r" t="t"/>
                <a:pathLst>
                  <a:path extrusionOk="0" h="51205" w="71791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87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87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rect b="b" l="l" r="r" t="t"/>
                <a:pathLst>
                  <a:path extrusionOk="0" h="51255" w="45208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87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rect b="b" l="l" r="r" t="t"/>
                <a:pathLst>
                  <a:path extrusionOk="0" h="51510" w="48082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02" name="Google Shape;302;p8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87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87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49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49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Blue on Right">
  <p:cSld name="1/2 Blue on Righ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7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47"/>
          <p:cNvSpPr txBox="1"/>
          <p:nvPr>
            <p:ph type="title"/>
          </p:nvPr>
        </p:nvSpPr>
        <p:spPr>
          <a:xfrm>
            <a:off x="539400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7"/>
          <p:cNvSpPr txBox="1"/>
          <p:nvPr>
            <p:ph idx="12" type="sldNum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" name="Google Shape;56;p47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7" name="Google Shape;57;p4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58" name="Google Shape;58;p4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4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7"/>
          <p:cNvSpPr txBox="1"/>
          <p:nvPr>
            <p:ph idx="11" type="ftr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Option 2)" showMasterSp="0" type="title">
  <p:cSld name="TITLE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arge body of water with a city in the background&#10;&#10;Description automatically generated" id="333" name="Google Shape;33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998" y="270000"/>
            <a:ext cx="11652001" cy="63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6"/>
          <p:cNvSpPr/>
          <p:nvPr/>
        </p:nvSpPr>
        <p:spPr>
          <a:xfrm>
            <a:off x="536448" y="540000"/>
            <a:ext cx="6363891" cy="6318000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7843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7843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6"/>
          <p:cNvSpPr txBox="1"/>
          <p:nvPr>
            <p:ph type="ctrTitle"/>
          </p:nvPr>
        </p:nvSpPr>
        <p:spPr>
          <a:xfrm>
            <a:off x="902896" y="3066686"/>
            <a:ext cx="5337943" cy="123110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56"/>
          <p:cNvSpPr txBox="1"/>
          <p:nvPr>
            <p:ph idx="1" type="subTitle"/>
          </p:nvPr>
        </p:nvSpPr>
        <p:spPr>
          <a:xfrm>
            <a:off x="902896" y="4348579"/>
            <a:ext cx="5337943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56"/>
          <p:cNvSpPr txBox="1"/>
          <p:nvPr>
            <p:ph idx="10" type="dt"/>
          </p:nvPr>
        </p:nvSpPr>
        <p:spPr>
          <a:xfrm>
            <a:off x="902896" y="5923689"/>
            <a:ext cx="1599925" cy="19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38" name="Google Shape;33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896" y="901732"/>
            <a:ext cx="2497452" cy="57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st Page" showMasterSp="0">
  <p:cSld name="Last Page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57"/>
          <p:cNvSpPr txBox="1"/>
          <p:nvPr/>
        </p:nvSpPr>
        <p:spPr>
          <a:xfrm>
            <a:off x="550863" y="5965461"/>
            <a:ext cx="3028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sng" cap="none" strike="noStrik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www.infomineo.com</a:t>
            </a:r>
            <a:endParaRPr b="1" i="0" sz="1200" u="none" cap="none" strike="noStrike">
              <a:solidFill>
                <a:srgbClr val="43E1D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6669" y="3006053"/>
            <a:ext cx="3678662" cy="8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23329" y="5965461"/>
            <a:ext cx="370332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7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25964" y="5965461"/>
            <a:ext cx="368808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7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328599" y="5965461"/>
            <a:ext cx="368808" cy="37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 (with background)">
  <p:cSld name="1_Title only (with background)">
    <p:bg>
      <p:bgPr>
        <a:solidFill>
          <a:schemeClr val="lt2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58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58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58"/>
          <p:cNvSpPr txBox="1"/>
          <p:nvPr>
            <p:ph idx="1" type="body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out Title" showMasterSp="0">
  <p:cSld name="Without Title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3" name="Google Shape;353;p5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354" name="Google Shape;354;p5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5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5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5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5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5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5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5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5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5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5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5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5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9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" name="Google Shape;373;p60"/>
          <p:cNvSpPr txBox="1"/>
          <p:nvPr>
            <p:ph idx="1" type="body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2" type="body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3" type="body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6" name="Google Shape;376;p60"/>
          <p:cNvSpPr txBox="1"/>
          <p:nvPr>
            <p:ph idx="4" type="body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7" name="Google Shape;377;p60"/>
          <p:cNvSpPr txBox="1"/>
          <p:nvPr>
            <p:ph idx="5" type="body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8" name="Google Shape;378;p60"/>
          <p:cNvSpPr txBox="1"/>
          <p:nvPr>
            <p:ph idx="6" type="body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9" name="Google Shape;379;p60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">
  <p:cSld name="5 Column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1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61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3" name="Google Shape;383;p61"/>
          <p:cNvSpPr txBox="1"/>
          <p:nvPr>
            <p:ph idx="1" type="body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4" name="Google Shape;384;p61"/>
          <p:cNvSpPr txBox="1"/>
          <p:nvPr>
            <p:ph idx="2" type="body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5" name="Google Shape;385;p61"/>
          <p:cNvSpPr txBox="1"/>
          <p:nvPr>
            <p:ph idx="3" type="body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6" name="Google Shape;386;p61"/>
          <p:cNvSpPr txBox="1"/>
          <p:nvPr>
            <p:ph idx="4" type="body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7" name="Google Shape;387;p61"/>
          <p:cNvSpPr txBox="1"/>
          <p:nvPr>
            <p:ph idx="5" type="body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8" name="Google Shape;388;p61"/>
          <p:cNvSpPr txBox="1"/>
          <p:nvPr>
            <p:ph idx="6" type="body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p61"/>
          <p:cNvSpPr txBox="1"/>
          <p:nvPr>
            <p:ph idx="7" type="body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0" name="Google Shape;390;p61"/>
          <p:cNvSpPr txBox="1"/>
          <p:nvPr>
            <p:ph idx="8" type="body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1" name="Google Shape;391;p61"/>
          <p:cNvSpPr txBox="1"/>
          <p:nvPr>
            <p:ph idx="9" type="body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2" name="Google Shape;392;p61"/>
          <p:cNvSpPr txBox="1"/>
          <p:nvPr>
            <p:ph idx="13" type="body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3" name="Google Shape;393;p61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Blue on Left_2">
  <p:cSld name="1/3 Blue on Left_2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84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62"/>
          <p:cNvSpPr txBox="1"/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62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p62"/>
          <p:cNvSpPr txBox="1"/>
          <p:nvPr>
            <p:ph idx="11" type="ftr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Blue on Left">
  <p:cSld name="1/2 Blue on Left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84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63"/>
          <p:cNvSpPr txBox="1"/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3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03" name="Google Shape;403;p63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4" name="Google Shape;404;p63"/>
          <p:cNvSpPr txBox="1"/>
          <p:nvPr>
            <p:ph idx="11" type="ftr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dient BG (with Title)" showMasterSp="0">
  <p:cSld name="Gradient BG (with Title)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64"/>
          <p:cNvSpPr txBox="1"/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08" name="Google Shape;408;p6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09" name="Google Shape;409;p64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10" name="Google Shape;410;p6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6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6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6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6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6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6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6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6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6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6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6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6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64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64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64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Gradient BG (with Title)" showMasterSp="0">
  <p:cSld name="1_Gradient BG (with Title)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8" name="Google Shape;428;p6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29" name="Google Shape;429;p6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6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6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6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6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6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6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6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6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6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6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6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6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6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5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4" name="Google Shape;444;p65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2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2"/>
          <p:cNvSpPr txBox="1"/>
          <p:nvPr>
            <p:ph idx="11" type="ftr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Blue on Right">
  <p:cSld name="1/3 Blue on Right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6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66"/>
          <p:cNvSpPr txBox="1"/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66"/>
          <p:cNvSpPr txBox="1"/>
          <p:nvPr>
            <p:ph idx="12" type="sldNum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9" name="Google Shape;449;p66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50" name="Google Shape;450;p66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51" name="Google Shape;451;p6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6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6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6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6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6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6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6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6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6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6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6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6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4" name="Google Shape;464;p66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66"/>
          <p:cNvSpPr txBox="1"/>
          <p:nvPr>
            <p:ph idx="11" type="ftr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Slide_2" showMasterSp="0">
  <p:cSld name="Breaker Slide_2">
    <p:bg>
      <p:bgPr>
        <a:solidFill>
          <a:schemeClr val="lt2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843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67"/>
          <p:cNvSpPr txBox="1"/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27843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70" name="Google Shape;470;p6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71" name="Google Shape;471;p6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6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6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6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6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6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6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6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6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6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6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6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6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6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67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6" name="Google Shape;486;p67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es" showMasterSp="0">
  <p:cSld name="Guides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8"/>
          <p:cNvSpPr/>
          <p:nvPr/>
        </p:nvSpPr>
        <p:spPr>
          <a:xfrm>
            <a:off x="0" y="0"/>
            <a:ext cx="12193200" cy="6858000"/>
          </a:xfrm>
          <a:custGeom>
            <a:rect b="b" l="l" r="r" t="t"/>
            <a:pathLst>
              <a:path extrusionOk="0" h="6858000" w="1219320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274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9" name="Google Shape;489;p68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490" name="Google Shape;490;p68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1" name="Google Shape;491;p68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2" name="Google Shape;492;p68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3" name="Google Shape;493;p68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4" name="Google Shape;494;p68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5" name="Google Shape;495;p68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6" name="Google Shape;496;p68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7" name="Google Shape;497;p68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8" name="Google Shape;498;p68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9" name="Google Shape;499;p68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0" name="Google Shape;500;p68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1" name="Google Shape;501;p68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2" name="Google Shape;502;p68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3" name="Google Shape;503;p68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4" name="Google Shape;504;p68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5" name="Google Shape;505;p68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6" name="Google Shape;506;p68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7" name="Google Shape;507;p68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8" name="Google Shape;508;p68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9" name="Google Shape;509;p68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0" name="Google Shape;510;p68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1" name="Google Shape;511;p68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2" name="Google Shape;512;p68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13" name="Google Shape;513;p68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784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68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274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8"/>
          <p:cNvSpPr/>
          <p:nvPr/>
        </p:nvSpPr>
        <p:spPr>
          <a:xfrm>
            <a:off x="550863" y="2120033"/>
            <a:ext cx="11090275" cy="4188692"/>
          </a:xfrm>
          <a:custGeom>
            <a:rect b="b" l="l" r="r" t="t"/>
            <a:pathLst>
              <a:path extrusionOk="0" h="5537797" w="10931999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cap="flat" cmpd="sng" w="9525">
            <a:solidFill>
              <a:schemeClr val="dk2">
                <a:alpha val="3294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6" name="Google Shape;516;p68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517" name="Google Shape;517;p68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68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68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68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68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68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68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68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68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68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68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68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8"/>
          <p:cNvSpPr txBox="1"/>
          <p:nvPr>
            <p:ph idx="12" type="sldNum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0" name="Google Shape;530;p68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1" name="Google Shape;531;p68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532" name="Google Shape;532;p68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68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68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68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68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Full-width Page">
  <p:cSld name="5_Full-width Page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9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2745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69"/>
          <p:cNvSpPr txBox="1"/>
          <p:nvPr>
            <p:ph type="title"/>
          </p:nvPr>
        </p:nvSpPr>
        <p:spPr>
          <a:xfrm>
            <a:off x="376385" y="410423"/>
            <a:ext cx="302359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41" name="Google Shape;541;p69"/>
          <p:cNvCxnSpPr/>
          <p:nvPr/>
        </p:nvCxnSpPr>
        <p:spPr>
          <a:xfrm>
            <a:off x="362847" y="361101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Blue on Right">
  <p:cSld name="1/2 Blue on Right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0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70"/>
          <p:cNvSpPr txBox="1"/>
          <p:nvPr>
            <p:ph type="title"/>
          </p:nvPr>
        </p:nvSpPr>
        <p:spPr>
          <a:xfrm>
            <a:off x="539400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70"/>
          <p:cNvSpPr txBox="1"/>
          <p:nvPr>
            <p:ph idx="12" type="sldNum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6" name="Google Shape;546;p70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47" name="Google Shape;547;p7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548" name="Google Shape;548;p7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7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7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7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7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7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7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7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7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7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7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7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7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1" name="Google Shape;561;p7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70"/>
          <p:cNvSpPr txBox="1"/>
          <p:nvPr>
            <p:ph idx="11" type="ftr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 (with background)" showMasterSp="0">
  <p:cSld name="2_Title only (with background)">
    <p:bg>
      <p:bgPr>
        <a:solidFill>
          <a:schemeClr val="lt2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/>
          <p:nvPr>
            <p:ph idx="11" type="ftr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71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66" name="Google Shape;566;p71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567" name="Google Shape;567;p71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568" name="Google Shape;568;p71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rect b="b" l="l" r="r" t="t"/>
                <a:pathLst>
                  <a:path extrusionOk="0" h="1717"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71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rect b="b" l="l" r="r" t="t"/>
                <a:pathLst>
                  <a:path extrusionOk="0" h="271" w="453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71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rect b="b" l="l" r="r" t="t"/>
                <a:pathLst>
                  <a:path extrusionOk="0" h="76" w="15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71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rect b="b" l="l" r="r" t="t"/>
                <a:pathLst>
                  <a:path extrusionOk="0" h="103" w="261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71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rect b="b" l="l" r="r" t="t"/>
                <a:pathLst>
                  <a:path extrusionOk="0" h="51323" w="51323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71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71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rect b="b" l="l" r="r" t="t"/>
                <a:pathLst>
                  <a:path extrusionOk="0" h="51256" w="45208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71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rect b="b" l="l" r="r" t="t"/>
                <a:pathLst>
                  <a:path extrusionOk="0" h="68414" w="28942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71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rect b="b" l="l" r="r" t="t"/>
                <a:pathLst>
                  <a:path extrusionOk="0" h="51048" w="49036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71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rect b="b" l="l" r="r" t="t"/>
                <a:pathLst>
                  <a:path extrusionOk="0" h="51205" w="71791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71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71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rect b="b" l="l" r="r" t="t"/>
                <a:pathLst>
                  <a:path extrusionOk="0" h="51255" w="45208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71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rect b="b" l="l" r="r" t="t"/>
                <a:pathLst>
                  <a:path extrusionOk="0" h="51510" w="48082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81" name="Google Shape;581;p7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2" name="Google Shape;582;p71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3" name="Google Shape;583;p71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1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51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0" name="Google Shape;610;p51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 (with background)" showMasterSp="0">
  <p:cSld name="2_Title only (with background)">
    <p:bg>
      <p:bgPr>
        <a:solidFill>
          <a:schemeClr val="lt2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4"/>
          <p:cNvSpPr txBox="1"/>
          <p:nvPr>
            <p:ph idx="11" type="ftr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54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14" name="Google Shape;614;p54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615" name="Google Shape;615;p54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616" name="Google Shape;616;p54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rect b="b" l="l" r="r" t="t"/>
                <a:pathLst>
                  <a:path extrusionOk="0" h="1717"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54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rect b="b" l="l" r="r" t="t"/>
                <a:pathLst>
                  <a:path extrusionOk="0" h="271" w="453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54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rect b="b" l="l" r="r" t="t"/>
                <a:pathLst>
                  <a:path extrusionOk="0" h="76" w="15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54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rect b="b" l="l" r="r" t="t"/>
                <a:pathLst>
                  <a:path extrusionOk="0" h="103" w="261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54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rect b="b" l="l" r="r" t="t"/>
                <a:pathLst>
                  <a:path extrusionOk="0" h="51323" w="51323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54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54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rect b="b" l="l" r="r" t="t"/>
                <a:pathLst>
                  <a:path extrusionOk="0" h="51256" w="45208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54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rect b="b" l="l" r="r" t="t"/>
                <a:pathLst>
                  <a:path extrusionOk="0" h="68414" w="28942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54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rect b="b" l="l" r="r" t="t"/>
                <a:pathLst>
                  <a:path extrusionOk="0" h="51048" w="49036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54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rect b="b" l="l" r="r" t="t"/>
                <a:pathLst>
                  <a:path extrusionOk="0" h="51205" w="71791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54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54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rect b="b" l="l" r="r" t="t"/>
                <a:pathLst>
                  <a:path extrusionOk="0" h="51255" w="45208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54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rect b="b" l="l" r="r" t="t"/>
                <a:pathLst>
                  <a:path extrusionOk="0" h="51510" w="48082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29" name="Google Shape;629;p5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54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1" name="Google Shape;631;p54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with background)">
  <p:cSld name="Title only (with background)">
    <p:bg>
      <p:bgPr>
        <a:solidFill>
          <a:schemeClr val="lt2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5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55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5" name="Google Shape;635;p55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Slide_1" showMasterSp="0">
  <p:cSld name="Breaker Slide_1">
    <p:bg>
      <p:bgPr>
        <a:solidFill>
          <a:schemeClr val="lt2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88"/>
          <p:cNvSpPr/>
          <p:nvPr/>
        </p:nvSpPr>
        <p:spPr>
          <a:xfrm>
            <a:off x="0" y="0"/>
            <a:ext cx="2682587" cy="6858000"/>
          </a:xfrm>
          <a:prstGeom prst="rect">
            <a:avLst/>
          </a:prstGeom>
          <a:solidFill>
            <a:schemeClr val="lt2">
              <a:alpha val="6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88"/>
          <p:cNvSpPr/>
          <p:nvPr/>
        </p:nvSpPr>
        <p:spPr>
          <a:xfrm>
            <a:off x="0" y="3700463"/>
            <a:ext cx="9412014" cy="2414587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450"/>
                </a:srgbClr>
              </a:gs>
              <a:gs pos="100000">
                <a:srgbClr val="43E1D3">
                  <a:alpha val="8745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88"/>
          <p:cNvSpPr txBox="1"/>
          <p:nvPr>
            <p:ph type="title"/>
          </p:nvPr>
        </p:nvSpPr>
        <p:spPr>
          <a:xfrm>
            <a:off x="737591" y="4108436"/>
            <a:ext cx="8494899" cy="156966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27450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41" name="Google Shape;641;p8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642" name="Google Shape;642;p8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8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8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8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8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8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8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8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8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8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8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8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8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5" name="Google Shape;655;p8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88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with background)">
  <p:cSld name="Title only (with background)">
    <p:bg>
      <p:bgPr>
        <a:solidFill>
          <a:schemeClr val="l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3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3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73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Blue on Right">
  <p:cSld name="1/2 Blue on Right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9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89"/>
          <p:cNvSpPr txBox="1"/>
          <p:nvPr>
            <p:ph type="title"/>
          </p:nvPr>
        </p:nvSpPr>
        <p:spPr>
          <a:xfrm>
            <a:off x="539400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89"/>
          <p:cNvSpPr txBox="1"/>
          <p:nvPr>
            <p:ph idx="12" type="sldNum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1" name="Google Shape;661;p89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62" name="Google Shape;662;p8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663" name="Google Shape;663;p8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8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8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8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8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8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8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8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8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8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8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8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8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6" name="Google Shape;676;p8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89"/>
          <p:cNvSpPr txBox="1"/>
          <p:nvPr>
            <p:ph idx="11" type="ftr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 (with background)">
  <p:cSld name="1_Title only (with background)">
    <p:bg>
      <p:bgPr>
        <a:solidFill>
          <a:schemeClr val="lt2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0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90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1" name="Google Shape;681;p90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2" name="Google Shape;682;p90"/>
          <p:cNvSpPr txBox="1"/>
          <p:nvPr>
            <p:ph idx="1" type="body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out Title" showMasterSp="0">
  <p:cSld name="Without Title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1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85" name="Google Shape;685;p9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686" name="Google Shape;686;p9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9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9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9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9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9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9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9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9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9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9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9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9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99" name="Google Shape;699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9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1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">
  <p:cSld name="2 Column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2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4" name="Google Shape;704;p92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5" name="Google Shape;705;p92"/>
          <p:cNvSpPr txBox="1"/>
          <p:nvPr>
            <p:ph idx="1" type="body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6" name="Google Shape;706;p92"/>
          <p:cNvSpPr txBox="1"/>
          <p:nvPr>
            <p:ph idx="2" type="body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7" name="Google Shape;707;p92"/>
          <p:cNvSpPr txBox="1"/>
          <p:nvPr>
            <p:ph idx="3" type="body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8" name="Google Shape;708;p92"/>
          <p:cNvSpPr txBox="1"/>
          <p:nvPr>
            <p:ph idx="4" type="body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9" name="Google Shape;709;p92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3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93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3" name="Google Shape;713;p93"/>
          <p:cNvSpPr txBox="1"/>
          <p:nvPr>
            <p:ph idx="1" type="body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4" name="Google Shape;714;p93"/>
          <p:cNvSpPr txBox="1"/>
          <p:nvPr>
            <p:ph idx="2" type="body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5" name="Google Shape;715;p93"/>
          <p:cNvSpPr txBox="1"/>
          <p:nvPr>
            <p:ph idx="3" type="body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6" name="Google Shape;716;p93"/>
          <p:cNvSpPr txBox="1"/>
          <p:nvPr>
            <p:ph idx="4" type="body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7" name="Google Shape;717;p93"/>
          <p:cNvSpPr txBox="1"/>
          <p:nvPr>
            <p:ph idx="5" type="body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8" name="Google Shape;718;p93"/>
          <p:cNvSpPr txBox="1"/>
          <p:nvPr>
            <p:ph idx="6" type="body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9" name="Google Shape;719;p93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">
  <p:cSld name="5 Column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4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94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3" name="Google Shape;723;p94"/>
          <p:cNvSpPr txBox="1"/>
          <p:nvPr>
            <p:ph idx="1" type="body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4" name="Google Shape;724;p94"/>
          <p:cNvSpPr txBox="1"/>
          <p:nvPr>
            <p:ph idx="2" type="body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5" name="Google Shape;725;p94"/>
          <p:cNvSpPr txBox="1"/>
          <p:nvPr>
            <p:ph idx="3" type="body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6" name="Google Shape;726;p94"/>
          <p:cNvSpPr txBox="1"/>
          <p:nvPr>
            <p:ph idx="4" type="body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7" name="Google Shape;727;p94"/>
          <p:cNvSpPr txBox="1"/>
          <p:nvPr>
            <p:ph idx="5" type="body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8" name="Google Shape;728;p94"/>
          <p:cNvSpPr txBox="1"/>
          <p:nvPr>
            <p:ph idx="6" type="body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9" name="Google Shape;729;p94"/>
          <p:cNvSpPr txBox="1"/>
          <p:nvPr>
            <p:ph idx="7" type="body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0" name="Google Shape;730;p94"/>
          <p:cNvSpPr txBox="1"/>
          <p:nvPr>
            <p:ph idx="8" type="body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1" name="Google Shape;731;p94"/>
          <p:cNvSpPr txBox="1"/>
          <p:nvPr>
            <p:ph idx="9" type="body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2" name="Google Shape;732;p94"/>
          <p:cNvSpPr txBox="1"/>
          <p:nvPr>
            <p:ph idx="13" type="body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3" name="Google Shape;733;p94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Blue on Left_2">
  <p:cSld name="1/3 Blue on Left_2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5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45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95"/>
          <p:cNvSpPr txBox="1"/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95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8" name="Google Shape;738;p95"/>
          <p:cNvSpPr txBox="1"/>
          <p:nvPr>
            <p:ph idx="11" type="ftr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Blue on Left">
  <p:cSld name="1/2 Blue on Left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6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45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96"/>
          <p:cNvSpPr txBox="1"/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2" name="Google Shape;742;p96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3" name="Google Shape;743;p96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4" name="Google Shape;744;p96"/>
          <p:cNvSpPr txBox="1"/>
          <p:nvPr>
            <p:ph idx="11" type="ftr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dient BG (with Title)" showMasterSp="0">
  <p:cSld name="Gradient BG (with Title)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97"/>
          <p:cNvSpPr txBox="1"/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48" name="Google Shape;748;p97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49" name="Google Shape;749;p9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750" name="Google Shape;750;p9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9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9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9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9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9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9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9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9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9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9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9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9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9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97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5" name="Google Shape;765;p97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Gradient BG (with Title)" showMasterSp="0">
  <p:cSld name="1_Gradient BG (with Title)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8" name="Google Shape;768;p9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769" name="Google Shape;769;p9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9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9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9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9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9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9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9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9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9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9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9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9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2" name="Google Shape;782;p9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98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4" name="Google Shape;784;p98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 (with background)">
  <p:cSld name="1_Title only (with background)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4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4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74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4"/>
          <p:cNvSpPr txBox="1"/>
          <p:nvPr>
            <p:ph idx="1" type="body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Blue on Right">
  <p:cSld name="1/3 Blue on Right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9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99"/>
          <p:cNvSpPr txBox="1"/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8" name="Google Shape;788;p99"/>
          <p:cNvSpPr txBox="1"/>
          <p:nvPr>
            <p:ph idx="12" type="sldNum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9" name="Google Shape;789;p99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90" name="Google Shape;790;p9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791" name="Google Shape;791;p9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9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9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9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9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9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9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9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9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9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9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9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9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4" name="Google Shape;804;p9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99"/>
          <p:cNvSpPr txBox="1"/>
          <p:nvPr>
            <p:ph idx="11" type="ftr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Slide_2" showMasterSp="0">
  <p:cSld name="Breaker Slide_2">
    <p:bg>
      <p:bgPr>
        <a:solidFill>
          <a:schemeClr val="lt2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10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450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100"/>
          <p:cNvSpPr txBox="1"/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27450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10" name="Google Shape;810;p10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811" name="Google Shape;811;p10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0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0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0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0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0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0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0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10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10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10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10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10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4" name="Google Shape;824;p10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100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6" name="Google Shape;826;p100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es" showMasterSp="0">
  <p:cSld name="Guides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01"/>
          <p:cNvSpPr/>
          <p:nvPr/>
        </p:nvSpPr>
        <p:spPr>
          <a:xfrm>
            <a:off x="0" y="0"/>
            <a:ext cx="12193200" cy="6858000"/>
          </a:xfrm>
          <a:custGeom>
            <a:rect b="b" l="l" r="r" t="t"/>
            <a:pathLst>
              <a:path extrusionOk="0" h="6858000" w="1219320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2352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9" name="Google Shape;829;p101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830" name="Google Shape;830;p101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1" name="Google Shape;831;p101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2" name="Google Shape;832;p101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3" name="Google Shape;833;p101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4" name="Google Shape;834;p101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5" name="Google Shape;835;p101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6" name="Google Shape;836;p101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7" name="Google Shape;837;p101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8" name="Google Shape;838;p101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9" name="Google Shape;839;p101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0" name="Google Shape;840;p101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1" name="Google Shape;841;p101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2" name="Google Shape;842;p101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3" name="Google Shape;843;p101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4" name="Google Shape;844;p101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5" name="Google Shape;845;p101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6" name="Google Shape;846;p101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7" name="Google Shape;847;p101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8" name="Google Shape;848;p101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9" name="Google Shape;849;p101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0" name="Google Shape;850;p101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1" name="Google Shape;851;p101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2" name="Google Shape;852;p101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53" name="Google Shape;853;p101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01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2352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01"/>
          <p:cNvSpPr/>
          <p:nvPr/>
        </p:nvSpPr>
        <p:spPr>
          <a:xfrm>
            <a:off x="550863" y="2120033"/>
            <a:ext cx="11090275" cy="4188692"/>
          </a:xfrm>
          <a:custGeom>
            <a:rect b="b" l="l" r="r" t="t"/>
            <a:pathLst>
              <a:path extrusionOk="0" h="5537797" w="10931999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cap="flat" cmpd="sng" w="9525">
            <a:solidFill>
              <a:schemeClr val="dk2">
                <a:alpha val="3254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6" name="Google Shape;856;p101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857" name="Google Shape;857;p101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101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101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101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101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101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01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01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01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01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01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8" name="Google Shape;868;p101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01"/>
          <p:cNvSpPr txBox="1"/>
          <p:nvPr>
            <p:ph idx="12" type="sldNum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0" name="Google Shape;870;p101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71" name="Google Shape;871;p101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872" name="Google Shape;872;p101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01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01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01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01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Full-width Page">
  <p:cSld name="5_Full-width Page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102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2352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102"/>
          <p:cNvSpPr txBox="1"/>
          <p:nvPr>
            <p:ph type="title"/>
          </p:nvPr>
        </p:nvSpPr>
        <p:spPr>
          <a:xfrm>
            <a:off x="376385" y="410423"/>
            <a:ext cx="302359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81" name="Google Shape;881;p102"/>
          <p:cNvCxnSpPr/>
          <p:nvPr/>
        </p:nvCxnSpPr>
        <p:spPr>
          <a:xfrm>
            <a:off x="362847" y="361101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">
  <p:cSld name="2 Column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53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7" name="Google Shape;907;p53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8" name="Google Shape;908;p53"/>
          <p:cNvSpPr txBox="1"/>
          <p:nvPr>
            <p:ph idx="1" type="body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9" name="Google Shape;909;p53"/>
          <p:cNvSpPr txBox="1"/>
          <p:nvPr>
            <p:ph idx="2" type="body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0" name="Google Shape;910;p53"/>
          <p:cNvSpPr txBox="1"/>
          <p:nvPr>
            <p:ph idx="3" type="body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1" name="Google Shape;911;p53"/>
          <p:cNvSpPr txBox="1"/>
          <p:nvPr>
            <p:ph idx="4" type="body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2" name="Google Shape;912;p53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 (with background)">
  <p:cSld name="1_Title only (with background)">
    <p:bg>
      <p:bgPr>
        <a:solidFill>
          <a:schemeClr val="lt2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3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5" name="Google Shape;915;p103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6" name="Google Shape;916;p103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7" name="Google Shape;917;p103"/>
          <p:cNvSpPr txBox="1"/>
          <p:nvPr>
            <p:ph idx="1" type="body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out Title" showMasterSp="0">
  <p:cSld name="Without Title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4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20" name="Google Shape;920;p104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921" name="Google Shape;921;p10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0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0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0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0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0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0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0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0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0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0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0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0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34" name="Google Shape;934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104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104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05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9" name="Google Shape;939;p105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0" name="Google Shape;940;p105"/>
          <p:cNvSpPr txBox="1"/>
          <p:nvPr>
            <p:ph idx="1" type="body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1" name="Google Shape;941;p105"/>
          <p:cNvSpPr txBox="1"/>
          <p:nvPr>
            <p:ph idx="2" type="body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2" name="Google Shape;942;p105"/>
          <p:cNvSpPr txBox="1"/>
          <p:nvPr>
            <p:ph idx="3" type="body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3" name="Google Shape;943;p105"/>
          <p:cNvSpPr txBox="1"/>
          <p:nvPr>
            <p:ph idx="4" type="body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4" name="Google Shape;944;p105"/>
          <p:cNvSpPr txBox="1"/>
          <p:nvPr>
            <p:ph idx="5" type="body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5" name="Google Shape;945;p105"/>
          <p:cNvSpPr txBox="1"/>
          <p:nvPr>
            <p:ph idx="6" type="body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6" name="Google Shape;946;p105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">
  <p:cSld name="5 Column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6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9" name="Google Shape;949;p106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0" name="Google Shape;950;p106"/>
          <p:cNvSpPr txBox="1"/>
          <p:nvPr>
            <p:ph idx="1" type="body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1" name="Google Shape;951;p106"/>
          <p:cNvSpPr txBox="1"/>
          <p:nvPr>
            <p:ph idx="2" type="body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2" name="Google Shape;952;p106"/>
          <p:cNvSpPr txBox="1"/>
          <p:nvPr>
            <p:ph idx="3" type="body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3" name="Google Shape;953;p106"/>
          <p:cNvSpPr txBox="1"/>
          <p:nvPr>
            <p:ph idx="4" type="body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4" name="Google Shape;954;p106"/>
          <p:cNvSpPr txBox="1"/>
          <p:nvPr>
            <p:ph idx="5" type="body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5" name="Google Shape;955;p106"/>
          <p:cNvSpPr txBox="1"/>
          <p:nvPr>
            <p:ph idx="6" type="body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6" name="Google Shape;956;p106"/>
          <p:cNvSpPr txBox="1"/>
          <p:nvPr>
            <p:ph idx="7" type="body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7" name="Google Shape;957;p106"/>
          <p:cNvSpPr txBox="1"/>
          <p:nvPr>
            <p:ph idx="8" type="body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8" name="Google Shape;958;p106"/>
          <p:cNvSpPr txBox="1"/>
          <p:nvPr>
            <p:ph idx="9" type="body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9" name="Google Shape;959;p106"/>
          <p:cNvSpPr txBox="1"/>
          <p:nvPr>
            <p:ph idx="13" type="body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0" name="Google Shape;960;p106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Blue on Left_2">
  <p:cSld name="1/3 Blue on Left_2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07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84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107"/>
          <p:cNvSpPr txBox="1"/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4" name="Google Shape;964;p107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5" name="Google Shape;965;p107"/>
          <p:cNvSpPr txBox="1"/>
          <p:nvPr>
            <p:ph idx="11" type="ftr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out Title" showMasterSp="0">
  <p:cSld name="Without 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5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7" name="Google Shape;87;p7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88" name="Google Shape;88;p7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7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7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7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7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7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7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7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7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7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7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7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1" name="Google Shape;101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7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5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Blue on Left">
  <p:cSld name="1/2 Blue on Left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08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84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108"/>
          <p:cNvSpPr txBox="1"/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9" name="Google Shape;969;p108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70" name="Google Shape;970;p10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1" name="Google Shape;971;p108"/>
          <p:cNvSpPr txBox="1"/>
          <p:nvPr>
            <p:ph idx="11" type="ftr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dient BG (with Title)" showMasterSp="0">
  <p:cSld name="Gradient BG (with Title)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109"/>
          <p:cNvSpPr txBox="1"/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75" name="Google Shape;975;p109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76" name="Google Shape;976;p10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977" name="Google Shape;977;p10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10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10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10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10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10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10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10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10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10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0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0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0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0" name="Google Shape;990;p10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109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2" name="Google Shape;992;p109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Gradient BG (with Title)" showMasterSp="0">
  <p:cSld name="1_Gradient BG (with Title)"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11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996" name="Google Shape;996;p11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11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11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11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11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11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11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11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11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11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11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11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11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9" name="Google Shape;1009;p11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110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1" name="Google Shape;1011;p110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Blue on Right">
  <p:cSld name="1/3 Blue on Right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11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111"/>
          <p:cNvSpPr txBox="1"/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5" name="Google Shape;1015;p111"/>
          <p:cNvSpPr txBox="1"/>
          <p:nvPr>
            <p:ph idx="12" type="sldNum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16" name="Google Shape;1016;p111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17" name="Google Shape;1017;p11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018" name="Google Shape;1018;p11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11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11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11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11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11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11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11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11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11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11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11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11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1" name="Google Shape;1031;p11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11"/>
          <p:cNvSpPr txBox="1"/>
          <p:nvPr>
            <p:ph idx="11" type="ftr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Slide_2" showMasterSp="0">
  <p:cSld name="Breaker Slide_2">
    <p:bg>
      <p:bgPr>
        <a:solidFill>
          <a:schemeClr val="lt2"/>
        </a:solidFill>
      </p:bgPr>
    </p:bg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843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112"/>
          <p:cNvSpPr txBox="1"/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27843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7" name="Google Shape;1037;p112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038" name="Google Shape;1038;p112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112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112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112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112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112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112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112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112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112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112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112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112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1" name="Google Shape;1051;p112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112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53" name="Google Shape;1053;p112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es" showMasterSp="0">
  <p:cSld name="Guides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13"/>
          <p:cNvSpPr/>
          <p:nvPr/>
        </p:nvSpPr>
        <p:spPr>
          <a:xfrm>
            <a:off x="0" y="0"/>
            <a:ext cx="12193200" cy="6858000"/>
          </a:xfrm>
          <a:custGeom>
            <a:rect b="b" l="l" r="r" t="t"/>
            <a:pathLst>
              <a:path extrusionOk="0" h="6858000" w="1219320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274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6" name="Google Shape;1056;p113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1057" name="Google Shape;1057;p113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8" name="Google Shape;1058;p113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9" name="Google Shape;1059;p113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0" name="Google Shape;1060;p113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1" name="Google Shape;1061;p113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2" name="Google Shape;1062;p113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3" name="Google Shape;1063;p113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4" name="Google Shape;1064;p113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5" name="Google Shape;1065;p113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6" name="Google Shape;1066;p113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7" name="Google Shape;1067;p113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8" name="Google Shape;1068;p113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9" name="Google Shape;1069;p113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0" name="Google Shape;1070;p113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1" name="Google Shape;1071;p113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2" name="Google Shape;1072;p113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3" name="Google Shape;1073;p113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4" name="Google Shape;1074;p113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5" name="Google Shape;1075;p113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6" name="Google Shape;1076;p113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7" name="Google Shape;1077;p113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8" name="Google Shape;1078;p113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9" name="Google Shape;1079;p113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80" name="Google Shape;1080;p113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784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113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274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113"/>
          <p:cNvSpPr/>
          <p:nvPr/>
        </p:nvSpPr>
        <p:spPr>
          <a:xfrm>
            <a:off x="550863" y="2120033"/>
            <a:ext cx="11090275" cy="4188692"/>
          </a:xfrm>
          <a:custGeom>
            <a:rect b="b" l="l" r="r" t="t"/>
            <a:pathLst>
              <a:path extrusionOk="0" h="5537797" w="10931999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cap="flat" cmpd="sng" w="9525">
            <a:solidFill>
              <a:schemeClr val="dk2">
                <a:alpha val="3294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3" name="Google Shape;1083;p113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1084" name="Google Shape;1084;p113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113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113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113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113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113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113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113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113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113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113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5" name="Google Shape;1095;p113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113"/>
          <p:cNvSpPr txBox="1"/>
          <p:nvPr>
            <p:ph idx="12" type="sldNum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7" name="Google Shape;1097;p113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98" name="Google Shape;1098;p113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1099" name="Google Shape;1099;p113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113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113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113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113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Full-width Page">
  <p:cSld name="5_Full-width Page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14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2745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114"/>
          <p:cNvSpPr txBox="1"/>
          <p:nvPr>
            <p:ph type="title"/>
          </p:nvPr>
        </p:nvSpPr>
        <p:spPr>
          <a:xfrm>
            <a:off x="376385" y="410423"/>
            <a:ext cx="302359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08" name="Google Shape;1108;p114"/>
          <p:cNvCxnSpPr/>
          <p:nvPr/>
        </p:nvCxnSpPr>
        <p:spPr>
          <a:xfrm>
            <a:off x="362847" y="361101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">
  <p:cSld name="2 Colum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6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76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76"/>
          <p:cNvSpPr txBox="1"/>
          <p:nvPr>
            <p:ph idx="1" type="body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76"/>
          <p:cNvSpPr txBox="1"/>
          <p:nvPr>
            <p:ph idx="2" type="body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76"/>
          <p:cNvSpPr txBox="1"/>
          <p:nvPr>
            <p:ph idx="3" type="body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76"/>
          <p:cNvSpPr txBox="1"/>
          <p:nvPr>
            <p:ph idx="4" type="body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76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7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77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77"/>
          <p:cNvSpPr txBox="1"/>
          <p:nvPr>
            <p:ph idx="1" type="body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77"/>
          <p:cNvSpPr txBox="1"/>
          <p:nvPr>
            <p:ph idx="2" type="body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77"/>
          <p:cNvSpPr txBox="1"/>
          <p:nvPr>
            <p:ph idx="3" type="body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77"/>
          <p:cNvSpPr txBox="1"/>
          <p:nvPr>
            <p:ph idx="4" type="body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77"/>
          <p:cNvSpPr txBox="1"/>
          <p:nvPr>
            <p:ph idx="5" type="body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77"/>
          <p:cNvSpPr txBox="1"/>
          <p:nvPr>
            <p:ph idx="6" type="body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77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">
  <p:cSld name="5 Colum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8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78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78"/>
          <p:cNvSpPr txBox="1"/>
          <p:nvPr>
            <p:ph idx="1" type="body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78"/>
          <p:cNvSpPr txBox="1"/>
          <p:nvPr>
            <p:ph idx="2" type="body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78"/>
          <p:cNvSpPr txBox="1"/>
          <p:nvPr>
            <p:ph idx="3" type="body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78"/>
          <p:cNvSpPr txBox="1"/>
          <p:nvPr>
            <p:ph idx="4" type="body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78"/>
          <p:cNvSpPr txBox="1"/>
          <p:nvPr>
            <p:ph idx="5" type="body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78"/>
          <p:cNvSpPr txBox="1"/>
          <p:nvPr>
            <p:ph idx="6" type="body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78"/>
          <p:cNvSpPr txBox="1"/>
          <p:nvPr>
            <p:ph idx="7" type="body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78"/>
          <p:cNvSpPr txBox="1"/>
          <p:nvPr>
            <p:ph idx="8" type="body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78"/>
          <p:cNvSpPr txBox="1"/>
          <p:nvPr>
            <p:ph idx="9" type="body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78"/>
          <p:cNvSpPr txBox="1"/>
          <p:nvPr>
            <p:ph idx="13" type="body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78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2.xml"/><Relationship Id="rId19" Type="http://schemas.openxmlformats.org/officeDocument/2006/relationships/theme" Target="../theme/theme5.xml"/><Relationship Id="rId6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53.xml"/><Relationship Id="rId6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1" name="Google Shape;11;p4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4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4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4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4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Google Shape;24;p4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5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b="0" i="0" sz="3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5"/>
          <p:cNvSpPr txBox="1"/>
          <p:nvPr>
            <p:ph idx="1" type="body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0039" lvl="3" marL="1828800" marR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5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5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4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" name="Google Shape;31;p45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4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307" name="Google Shape;307;p4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4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4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4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4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4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4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4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4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4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4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4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4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0" name="Google Shape;320;p4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8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b="0" i="0" sz="3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p48"/>
          <p:cNvSpPr txBox="1"/>
          <p:nvPr>
            <p:ph idx="1" type="body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0039" lvl="3" marL="1828800" marR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48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48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p4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4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7" name="Google Shape;327;p48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5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586" name="Google Shape;586;p5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5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5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5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5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5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5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5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5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5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5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5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5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9" name="Google Shape;599;p5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0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b="0" i="0" sz="3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50"/>
          <p:cNvSpPr txBox="1"/>
          <p:nvPr>
            <p:ph idx="1" type="body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0039" lvl="3" marL="1828800" marR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2" name="Google Shape;602;p50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3" name="Google Shape;603;p50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4" name="Google Shape;604;p5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50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6" name="Google Shape;606;p50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3" name="Google Shape;883;p52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884" name="Google Shape;884;p52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52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52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52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52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52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52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52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52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52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52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52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52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97" name="Google Shape;897;p5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52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b="0" i="0" sz="3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9" name="Google Shape;899;p52"/>
          <p:cNvSpPr txBox="1"/>
          <p:nvPr>
            <p:ph idx="1" type="body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0039" lvl="3" marL="1828800" marR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0" name="Google Shape;900;p52"/>
          <p:cNvSpPr txBox="1"/>
          <p:nvPr>
            <p:ph idx="11" type="ftr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1" name="Google Shape;901;p52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2" name="Google Shape;902;p52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52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4" name="Google Shape;904;p52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8.png"/><Relationship Id="rId4" Type="http://schemas.openxmlformats.org/officeDocument/2006/relationships/image" Target="../media/image116.png"/><Relationship Id="rId5" Type="http://schemas.openxmlformats.org/officeDocument/2006/relationships/image" Target="../media/image119.png"/><Relationship Id="rId6" Type="http://schemas.openxmlformats.org/officeDocument/2006/relationships/image" Target="../media/image117.png"/><Relationship Id="rId7" Type="http://schemas.openxmlformats.org/officeDocument/2006/relationships/image" Target="../media/image120.png"/><Relationship Id="rId8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23.png"/><Relationship Id="rId8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40" Type="http://schemas.openxmlformats.org/officeDocument/2006/relationships/image" Target="../media/image71.png"/><Relationship Id="rId42" Type="http://schemas.openxmlformats.org/officeDocument/2006/relationships/image" Target="../media/image70.png"/><Relationship Id="rId41" Type="http://schemas.openxmlformats.org/officeDocument/2006/relationships/image" Target="../media/image72.png"/><Relationship Id="rId44" Type="http://schemas.openxmlformats.org/officeDocument/2006/relationships/image" Target="../media/image75.png"/><Relationship Id="rId43" Type="http://schemas.openxmlformats.org/officeDocument/2006/relationships/image" Target="../media/image74.png"/><Relationship Id="rId46" Type="http://schemas.openxmlformats.org/officeDocument/2006/relationships/image" Target="../media/image77.png"/><Relationship Id="rId45" Type="http://schemas.openxmlformats.org/officeDocument/2006/relationships/image" Target="../media/image76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48" Type="http://schemas.openxmlformats.org/officeDocument/2006/relationships/image" Target="../media/image79.png"/><Relationship Id="rId47" Type="http://schemas.openxmlformats.org/officeDocument/2006/relationships/image" Target="../media/image78.png"/><Relationship Id="rId49" Type="http://schemas.openxmlformats.org/officeDocument/2006/relationships/image" Target="../media/image80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42.png"/><Relationship Id="rId8" Type="http://schemas.openxmlformats.org/officeDocument/2006/relationships/image" Target="../media/image38.png"/><Relationship Id="rId73" Type="http://schemas.openxmlformats.org/officeDocument/2006/relationships/image" Target="../media/image12.png"/><Relationship Id="rId72" Type="http://schemas.openxmlformats.org/officeDocument/2006/relationships/image" Target="../media/image101.png"/><Relationship Id="rId31" Type="http://schemas.openxmlformats.org/officeDocument/2006/relationships/image" Target="../media/image61.png"/><Relationship Id="rId30" Type="http://schemas.openxmlformats.org/officeDocument/2006/relationships/image" Target="../media/image60.png"/><Relationship Id="rId33" Type="http://schemas.openxmlformats.org/officeDocument/2006/relationships/image" Target="../media/image66.png"/><Relationship Id="rId32" Type="http://schemas.openxmlformats.org/officeDocument/2006/relationships/image" Target="../media/image63.png"/><Relationship Id="rId35" Type="http://schemas.openxmlformats.org/officeDocument/2006/relationships/image" Target="../media/image64.png"/><Relationship Id="rId34" Type="http://schemas.openxmlformats.org/officeDocument/2006/relationships/image" Target="../media/image67.png"/><Relationship Id="rId71" Type="http://schemas.openxmlformats.org/officeDocument/2006/relationships/image" Target="../media/image102.png"/><Relationship Id="rId70" Type="http://schemas.openxmlformats.org/officeDocument/2006/relationships/image" Target="../media/image106.png"/><Relationship Id="rId37" Type="http://schemas.openxmlformats.org/officeDocument/2006/relationships/image" Target="../media/image68.png"/><Relationship Id="rId36" Type="http://schemas.openxmlformats.org/officeDocument/2006/relationships/image" Target="../media/image65.png"/><Relationship Id="rId39" Type="http://schemas.openxmlformats.org/officeDocument/2006/relationships/image" Target="../media/image73.png"/><Relationship Id="rId38" Type="http://schemas.openxmlformats.org/officeDocument/2006/relationships/image" Target="../media/image69.png"/><Relationship Id="rId62" Type="http://schemas.openxmlformats.org/officeDocument/2006/relationships/image" Target="../media/image89.png"/><Relationship Id="rId61" Type="http://schemas.openxmlformats.org/officeDocument/2006/relationships/image" Target="../media/image91.png"/><Relationship Id="rId20" Type="http://schemas.openxmlformats.org/officeDocument/2006/relationships/image" Target="../media/image49.png"/><Relationship Id="rId64" Type="http://schemas.openxmlformats.org/officeDocument/2006/relationships/image" Target="../media/image90.png"/><Relationship Id="rId63" Type="http://schemas.openxmlformats.org/officeDocument/2006/relationships/image" Target="../media/image92.png"/><Relationship Id="rId22" Type="http://schemas.openxmlformats.org/officeDocument/2006/relationships/image" Target="../media/image58.png"/><Relationship Id="rId66" Type="http://schemas.openxmlformats.org/officeDocument/2006/relationships/image" Target="../media/image98.png"/><Relationship Id="rId21" Type="http://schemas.openxmlformats.org/officeDocument/2006/relationships/image" Target="../media/image50.png"/><Relationship Id="rId65" Type="http://schemas.openxmlformats.org/officeDocument/2006/relationships/image" Target="../media/image100.png"/><Relationship Id="rId24" Type="http://schemas.openxmlformats.org/officeDocument/2006/relationships/image" Target="../media/image51.png"/><Relationship Id="rId68" Type="http://schemas.openxmlformats.org/officeDocument/2006/relationships/image" Target="../media/image97.png"/><Relationship Id="rId23" Type="http://schemas.openxmlformats.org/officeDocument/2006/relationships/image" Target="../media/image52.png"/><Relationship Id="rId67" Type="http://schemas.openxmlformats.org/officeDocument/2006/relationships/image" Target="../media/image95.png"/><Relationship Id="rId60" Type="http://schemas.openxmlformats.org/officeDocument/2006/relationships/image" Target="../media/image88.png"/><Relationship Id="rId26" Type="http://schemas.openxmlformats.org/officeDocument/2006/relationships/image" Target="../media/image57.png"/><Relationship Id="rId25" Type="http://schemas.openxmlformats.org/officeDocument/2006/relationships/image" Target="../media/image59.png"/><Relationship Id="rId69" Type="http://schemas.openxmlformats.org/officeDocument/2006/relationships/image" Target="../media/image99.png"/><Relationship Id="rId28" Type="http://schemas.openxmlformats.org/officeDocument/2006/relationships/image" Target="../media/image55.png"/><Relationship Id="rId27" Type="http://schemas.openxmlformats.org/officeDocument/2006/relationships/image" Target="../media/image56.png"/><Relationship Id="rId29" Type="http://schemas.openxmlformats.org/officeDocument/2006/relationships/image" Target="../media/image62.png"/><Relationship Id="rId51" Type="http://schemas.openxmlformats.org/officeDocument/2006/relationships/image" Target="../media/image82.png"/><Relationship Id="rId50" Type="http://schemas.openxmlformats.org/officeDocument/2006/relationships/image" Target="../media/image81.png"/><Relationship Id="rId53" Type="http://schemas.openxmlformats.org/officeDocument/2006/relationships/image" Target="../media/image83.png"/><Relationship Id="rId52" Type="http://schemas.openxmlformats.org/officeDocument/2006/relationships/image" Target="../media/image84.png"/><Relationship Id="rId11" Type="http://schemas.openxmlformats.org/officeDocument/2006/relationships/image" Target="../media/image40.png"/><Relationship Id="rId55" Type="http://schemas.openxmlformats.org/officeDocument/2006/relationships/image" Target="../media/image85.png"/><Relationship Id="rId10" Type="http://schemas.openxmlformats.org/officeDocument/2006/relationships/image" Target="../media/image47.png"/><Relationship Id="rId54" Type="http://schemas.openxmlformats.org/officeDocument/2006/relationships/image" Target="../media/image86.png"/><Relationship Id="rId13" Type="http://schemas.openxmlformats.org/officeDocument/2006/relationships/image" Target="../media/image41.png"/><Relationship Id="rId57" Type="http://schemas.openxmlformats.org/officeDocument/2006/relationships/image" Target="../media/image93.png"/><Relationship Id="rId12" Type="http://schemas.openxmlformats.org/officeDocument/2006/relationships/image" Target="../media/image43.png"/><Relationship Id="rId56" Type="http://schemas.openxmlformats.org/officeDocument/2006/relationships/image" Target="../media/image87.png"/><Relationship Id="rId15" Type="http://schemas.openxmlformats.org/officeDocument/2006/relationships/image" Target="../media/image53.png"/><Relationship Id="rId59" Type="http://schemas.openxmlformats.org/officeDocument/2006/relationships/image" Target="../media/image96.png"/><Relationship Id="rId14" Type="http://schemas.openxmlformats.org/officeDocument/2006/relationships/image" Target="../media/image44.png"/><Relationship Id="rId58" Type="http://schemas.openxmlformats.org/officeDocument/2006/relationships/image" Target="../media/image94.png"/><Relationship Id="rId17" Type="http://schemas.openxmlformats.org/officeDocument/2006/relationships/image" Target="../media/image54.png"/><Relationship Id="rId16" Type="http://schemas.openxmlformats.org/officeDocument/2006/relationships/image" Target="../media/image45.png"/><Relationship Id="rId19" Type="http://schemas.openxmlformats.org/officeDocument/2006/relationships/image" Target="../media/image48.png"/><Relationship Id="rId18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5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4.png"/><Relationship Id="rId11" Type="http://schemas.openxmlformats.org/officeDocument/2006/relationships/image" Target="../media/image115.png"/><Relationship Id="rId10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36"/>
          <p:cNvSpPr txBox="1"/>
          <p:nvPr>
            <p:ph type="title"/>
          </p:nvPr>
        </p:nvSpPr>
        <p:spPr>
          <a:xfrm>
            <a:off x="589046" y="4199465"/>
            <a:ext cx="5400674" cy="156966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27450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</a:pPr>
            <a:r>
              <a:rPr lang="en-US"/>
              <a:t>Data Analytics</a:t>
            </a:r>
            <a:endParaRPr/>
          </a:p>
        </p:txBody>
      </p:sp>
      <p:sp>
        <p:nvSpPr>
          <p:cNvPr id="1114" name="Google Shape;1114;p36"/>
          <p:cNvSpPr txBox="1"/>
          <p:nvPr>
            <p:ph idx="12" type="sldNum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1" name="Google Shape;162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34492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44"/>
          <p:cNvSpPr/>
          <p:nvPr/>
        </p:nvSpPr>
        <p:spPr>
          <a:xfrm>
            <a:off x="0" y="-1"/>
            <a:ext cx="3460830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0F47F2">
                  <a:alpha val="67450"/>
                </a:srgbClr>
              </a:gs>
              <a:gs pos="76000">
                <a:srgbClr val="0F47F2">
                  <a:alpha val="6745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3" name="Google Shape;1623;p44"/>
          <p:cNvGrpSpPr/>
          <p:nvPr/>
        </p:nvGrpSpPr>
        <p:grpSpPr>
          <a:xfrm>
            <a:off x="10997729" y="2032647"/>
            <a:ext cx="644875" cy="638649"/>
            <a:chOff x="373784" y="6837540"/>
            <a:chExt cx="578798" cy="581782"/>
          </a:xfrm>
        </p:grpSpPr>
        <p:sp>
          <p:nvSpPr>
            <p:cNvPr id="1624" name="Google Shape;1624;p44"/>
            <p:cNvSpPr/>
            <p:nvPr/>
          </p:nvSpPr>
          <p:spPr>
            <a:xfrm>
              <a:off x="378969" y="6843587"/>
              <a:ext cx="571141" cy="572050"/>
            </a:xfrm>
            <a:custGeom>
              <a:rect b="b" l="l" r="r" t="t"/>
              <a:pathLst>
                <a:path extrusionOk="0" h="572050" w="571141">
                  <a:moveTo>
                    <a:pt x="946" y="262566"/>
                  </a:moveTo>
                  <a:lnTo>
                    <a:pt x="3737" y="239629"/>
                  </a:lnTo>
                  <a:lnTo>
                    <a:pt x="8299" y="217289"/>
                  </a:lnTo>
                  <a:lnTo>
                    <a:pt x="14558" y="195618"/>
                  </a:lnTo>
                  <a:lnTo>
                    <a:pt x="22441" y="174690"/>
                  </a:lnTo>
                  <a:lnTo>
                    <a:pt x="31874" y="154579"/>
                  </a:lnTo>
                  <a:lnTo>
                    <a:pt x="42785" y="135359"/>
                  </a:lnTo>
                  <a:lnTo>
                    <a:pt x="55098" y="117102"/>
                  </a:lnTo>
                  <a:lnTo>
                    <a:pt x="68742" y="99882"/>
                  </a:lnTo>
                  <a:lnTo>
                    <a:pt x="83641" y="83774"/>
                  </a:lnTo>
                  <a:lnTo>
                    <a:pt x="99724" y="68851"/>
                  </a:lnTo>
                  <a:lnTo>
                    <a:pt x="116916" y="55186"/>
                  </a:lnTo>
                  <a:lnTo>
                    <a:pt x="135144" y="42852"/>
                  </a:lnTo>
                  <a:lnTo>
                    <a:pt x="154334" y="31925"/>
                  </a:lnTo>
                  <a:lnTo>
                    <a:pt x="174413" y="22477"/>
                  </a:lnTo>
                  <a:lnTo>
                    <a:pt x="195308" y="14581"/>
                  </a:lnTo>
                  <a:lnTo>
                    <a:pt x="216945" y="8312"/>
                  </a:lnTo>
                  <a:lnTo>
                    <a:pt x="239249" y="3743"/>
                  </a:lnTo>
                  <a:lnTo>
                    <a:pt x="262149" y="948"/>
                  </a:lnTo>
                  <a:lnTo>
                    <a:pt x="285570" y="0"/>
                  </a:lnTo>
                  <a:lnTo>
                    <a:pt x="308992" y="948"/>
                  </a:lnTo>
                  <a:lnTo>
                    <a:pt x="331892" y="3743"/>
                  </a:lnTo>
                  <a:lnTo>
                    <a:pt x="354197" y="8312"/>
                  </a:lnTo>
                  <a:lnTo>
                    <a:pt x="375833" y="14581"/>
                  </a:lnTo>
                  <a:lnTo>
                    <a:pt x="396728" y="22477"/>
                  </a:lnTo>
                  <a:lnTo>
                    <a:pt x="416807" y="31925"/>
                  </a:lnTo>
                  <a:lnTo>
                    <a:pt x="435997" y="42853"/>
                  </a:lnTo>
                  <a:lnTo>
                    <a:pt x="454225" y="55186"/>
                  </a:lnTo>
                  <a:lnTo>
                    <a:pt x="471417" y="68851"/>
                  </a:lnTo>
                  <a:lnTo>
                    <a:pt x="487500" y="83774"/>
                  </a:lnTo>
                  <a:lnTo>
                    <a:pt x="502400" y="99882"/>
                  </a:lnTo>
                  <a:lnTo>
                    <a:pt x="516043" y="117102"/>
                  </a:lnTo>
                  <a:lnTo>
                    <a:pt x="528356" y="135359"/>
                  </a:lnTo>
                  <a:lnTo>
                    <a:pt x="539267" y="154579"/>
                  </a:lnTo>
                  <a:lnTo>
                    <a:pt x="548700" y="174691"/>
                  </a:lnTo>
                  <a:lnTo>
                    <a:pt x="556583" y="195618"/>
                  </a:lnTo>
                  <a:lnTo>
                    <a:pt x="562842" y="217289"/>
                  </a:lnTo>
                  <a:lnTo>
                    <a:pt x="567404" y="239630"/>
                  </a:lnTo>
                  <a:lnTo>
                    <a:pt x="570195" y="262566"/>
                  </a:lnTo>
                  <a:lnTo>
                    <a:pt x="571141" y="286024"/>
                  </a:lnTo>
                  <a:lnTo>
                    <a:pt x="570195" y="309483"/>
                  </a:lnTo>
                  <a:lnTo>
                    <a:pt x="567404" y="332420"/>
                  </a:lnTo>
                  <a:lnTo>
                    <a:pt x="562842" y="354760"/>
                  </a:lnTo>
                  <a:lnTo>
                    <a:pt x="556583" y="376431"/>
                  </a:lnTo>
                  <a:lnTo>
                    <a:pt x="548700" y="397359"/>
                  </a:lnTo>
                  <a:lnTo>
                    <a:pt x="539267" y="417470"/>
                  </a:lnTo>
                  <a:lnTo>
                    <a:pt x="528356" y="436690"/>
                  </a:lnTo>
                  <a:lnTo>
                    <a:pt x="516043" y="454947"/>
                  </a:lnTo>
                  <a:lnTo>
                    <a:pt x="502399" y="472167"/>
                  </a:lnTo>
                  <a:lnTo>
                    <a:pt x="487500" y="488275"/>
                  </a:lnTo>
                  <a:lnTo>
                    <a:pt x="471417" y="503198"/>
                  </a:lnTo>
                  <a:lnTo>
                    <a:pt x="454225" y="516863"/>
                  </a:lnTo>
                  <a:lnTo>
                    <a:pt x="435997" y="529197"/>
                  </a:lnTo>
                  <a:lnTo>
                    <a:pt x="416807" y="540124"/>
                  </a:lnTo>
                  <a:lnTo>
                    <a:pt x="396728" y="549572"/>
                  </a:lnTo>
                  <a:lnTo>
                    <a:pt x="375833" y="557468"/>
                  </a:lnTo>
                  <a:lnTo>
                    <a:pt x="354197" y="563737"/>
                  </a:lnTo>
                  <a:lnTo>
                    <a:pt x="331892" y="568306"/>
                  </a:lnTo>
                  <a:lnTo>
                    <a:pt x="308992" y="571101"/>
                  </a:lnTo>
                  <a:lnTo>
                    <a:pt x="285571" y="572050"/>
                  </a:lnTo>
                  <a:lnTo>
                    <a:pt x="262149" y="571101"/>
                  </a:lnTo>
                  <a:lnTo>
                    <a:pt x="239249" y="568306"/>
                  </a:lnTo>
                  <a:lnTo>
                    <a:pt x="216945" y="563737"/>
                  </a:lnTo>
                  <a:lnTo>
                    <a:pt x="195308" y="557468"/>
                  </a:lnTo>
                  <a:lnTo>
                    <a:pt x="174413" y="549572"/>
                  </a:lnTo>
                  <a:lnTo>
                    <a:pt x="154334" y="540124"/>
                  </a:lnTo>
                  <a:lnTo>
                    <a:pt x="135144" y="529197"/>
                  </a:lnTo>
                  <a:lnTo>
                    <a:pt x="116916" y="516863"/>
                  </a:lnTo>
                  <a:lnTo>
                    <a:pt x="99724" y="503198"/>
                  </a:lnTo>
                  <a:lnTo>
                    <a:pt x="83641" y="488275"/>
                  </a:lnTo>
                  <a:lnTo>
                    <a:pt x="68742" y="472167"/>
                  </a:lnTo>
                  <a:lnTo>
                    <a:pt x="55098" y="454947"/>
                  </a:lnTo>
                  <a:lnTo>
                    <a:pt x="42785" y="436690"/>
                  </a:lnTo>
                  <a:lnTo>
                    <a:pt x="31875" y="417470"/>
                  </a:lnTo>
                  <a:lnTo>
                    <a:pt x="22441" y="397359"/>
                  </a:lnTo>
                  <a:lnTo>
                    <a:pt x="14558" y="376431"/>
                  </a:lnTo>
                  <a:lnTo>
                    <a:pt x="8299" y="354760"/>
                  </a:lnTo>
                  <a:lnTo>
                    <a:pt x="3737" y="332420"/>
                  </a:lnTo>
                  <a:lnTo>
                    <a:pt x="946" y="309483"/>
                  </a:lnTo>
                  <a:lnTo>
                    <a:pt x="0" y="286025"/>
                  </a:lnTo>
                  <a:lnTo>
                    <a:pt x="946" y="262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44"/>
            <p:cNvSpPr/>
            <p:nvPr/>
          </p:nvSpPr>
          <p:spPr>
            <a:xfrm>
              <a:off x="458665" y="6923414"/>
              <a:ext cx="409337" cy="409995"/>
            </a:xfrm>
            <a:custGeom>
              <a:rect b="b" l="l" r="r" t="t"/>
              <a:pathLst>
                <a:path extrusionOk="0" h="409995" w="409337">
                  <a:moveTo>
                    <a:pt x="5955" y="155688"/>
                  </a:moveTo>
                  <a:lnTo>
                    <a:pt x="10445" y="140178"/>
                  </a:lnTo>
                  <a:lnTo>
                    <a:pt x="16099" y="125197"/>
                  </a:lnTo>
                  <a:lnTo>
                    <a:pt x="14958" y="204853"/>
                  </a:lnTo>
                  <a:lnTo>
                    <a:pt x="15588" y="220429"/>
                  </a:lnTo>
                  <a:lnTo>
                    <a:pt x="17446" y="235662"/>
                  </a:lnTo>
                  <a:lnTo>
                    <a:pt x="20483" y="250503"/>
                  </a:lnTo>
                  <a:lnTo>
                    <a:pt x="24648" y="264902"/>
                  </a:lnTo>
                  <a:lnTo>
                    <a:pt x="29893" y="278810"/>
                  </a:lnTo>
                  <a:lnTo>
                    <a:pt x="36169" y="292178"/>
                  </a:lnTo>
                  <a:lnTo>
                    <a:pt x="43425" y="304956"/>
                  </a:lnTo>
                  <a:lnTo>
                    <a:pt x="51612" y="317096"/>
                  </a:lnTo>
                  <a:lnTo>
                    <a:pt x="60682" y="328547"/>
                  </a:lnTo>
                  <a:lnTo>
                    <a:pt x="70584" y="339261"/>
                  </a:lnTo>
                  <a:lnTo>
                    <a:pt x="81269" y="349189"/>
                  </a:lnTo>
                  <a:lnTo>
                    <a:pt x="92688" y="358281"/>
                  </a:lnTo>
                  <a:lnTo>
                    <a:pt x="104791" y="366487"/>
                  </a:lnTo>
                  <a:lnTo>
                    <a:pt x="117529" y="373760"/>
                  </a:lnTo>
                  <a:lnTo>
                    <a:pt x="130852" y="380048"/>
                  </a:lnTo>
                  <a:lnTo>
                    <a:pt x="144712" y="385304"/>
                  </a:lnTo>
                  <a:lnTo>
                    <a:pt x="159059" y="389478"/>
                  </a:lnTo>
                  <a:lnTo>
                    <a:pt x="173842" y="392520"/>
                  </a:lnTo>
                  <a:lnTo>
                    <a:pt x="189014" y="394381"/>
                  </a:lnTo>
                  <a:lnTo>
                    <a:pt x="204524" y="395013"/>
                  </a:lnTo>
                  <a:lnTo>
                    <a:pt x="220076" y="394381"/>
                  </a:lnTo>
                  <a:lnTo>
                    <a:pt x="235284" y="392520"/>
                  </a:lnTo>
                  <a:lnTo>
                    <a:pt x="250101" y="389478"/>
                  </a:lnTo>
                  <a:lnTo>
                    <a:pt x="264477" y="385304"/>
                  </a:lnTo>
                  <a:lnTo>
                    <a:pt x="278363" y="380048"/>
                  </a:lnTo>
                  <a:lnTo>
                    <a:pt x="291709" y="373760"/>
                  </a:lnTo>
                  <a:lnTo>
                    <a:pt x="304467" y="366487"/>
                  </a:lnTo>
                  <a:lnTo>
                    <a:pt x="316587" y="358281"/>
                  </a:lnTo>
                  <a:lnTo>
                    <a:pt x="328020" y="349189"/>
                  </a:lnTo>
                  <a:lnTo>
                    <a:pt x="338717" y="339261"/>
                  </a:lnTo>
                  <a:lnTo>
                    <a:pt x="348628" y="328547"/>
                  </a:lnTo>
                  <a:lnTo>
                    <a:pt x="357706" y="317096"/>
                  </a:lnTo>
                  <a:lnTo>
                    <a:pt x="365899" y="304956"/>
                  </a:lnTo>
                  <a:lnTo>
                    <a:pt x="373160" y="292178"/>
                  </a:lnTo>
                  <a:lnTo>
                    <a:pt x="379438" y="278810"/>
                  </a:lnTo>
                  <a:lnTo>
                    <a:pt x="384686" y="264902"/>
                  </a:lnTo>
                  <a:lnTo>
                    <a:pt x="388853" y="250503"/>
                  </a:lnTo>
                  <a:lnTo>
                    <a:pt x="391890" y="235662"/>
                  </a:lnTo>
                  <a:lnTo>
                    <a:pt x="393748" y="220429"/>
                  </a:lnTo>
                  <a:lnTo>
                    <a:pt x="394379" y="204853"/>
                  </a:lnTo>
                  <a:lnTo>
                    <a:pt x="393748" y="189318"/>
                  </a:lnTo>
                  <a:lnTo>
                    <a:pt x="391890" y="174122"/>
                  </a:lnTo>
                  <a:lnTo>
                    <a:pt x="388853" y="159314"/>
                  </a:lnTo>
                  <a:lnTo>
                    <a:pt x="384686" y="144945"/>
                  </a:lnTo>
                  <a:lnTo>
                    <a:pt x="379438" y="131063"/>
                  </a:lnTo>
                  <a:lnTo>
                    <a:pt x="373160" y="117718"/>
                  </a:lnTo>
                  <a:lnTo>
                    <a:pt x="365899" y="104959"/>
                  </a:lnTo>
                  <a:lnTo>
                    <a:pt x="357706" y="92837"/>
                  </a:lnTo>
                  <a:lnTo>
                    <a:pt x="348628" y="81399"/>
                  </a:lnTo>
                  <a:lnTo>
                    <a:pt x="338717" y="70697"/>
                  </a:lnTo>
                  <a:lnTo>
                    <a:pt x="328020" y="60779"/>
                  </a:lnTo>
                  <a:lnTo>
                    <a:pt x="316587" y="51695"/>
                  </a:lnTo>
                  <a:lnTo>
                    <a:pt x="304467" y="43495"/>
                  </a:lnTo>
                  <a:lnTo>
                    <a:pt x="291709" y="36227"/>
                  </a:lnTo>
                  <a:lnTo>
                    <a:pt x="278363" y="29942"/>
                  </a:lnTo>
                  <a:lnTo>
                    <a:pt x="264477" y="24688"/>
                  </a:lnTo>
                  <a:lnTo>
                    <a:pt x="250101" y="20516"/>
                  </a:lnTo>
                  <a:lnTo>
                    <a:pt x="235284" y="17474"/>
                  </a:lnTo>
                  <a:lnTo>
                    <a:pt x="220076" y="15613"/>
                  </a:lnTo>
                  <a:lnTo>
                    <a:pt x="204524" y="14982"/>
                  </a:lnTo>
                  <a:lnTo>
                    <a:pt x="189014" y="15613"/>
                  </a:lnTo>
                  <a:lnTo>
                    <a:pt x="173842" y="17474"/>
                  </a:lnTo>
                  <a:lnTo>
                    <a:pt x="159059" y="20516"/>
                  </a:lnTo>
                  <a:lnTo>
                    <a:pt x="144712" y="24688"/>
                  </a:lnTo>
                  <a:lnTo>
                    <a:pt x="130852" y="29942"/>
                  </a:lnTo>
                  <a:lnTo>
                    <a:pt x="117529" y="36227"/>
                  </a:lnTo>
                  <a:lnTo>
                    <a:pt x="104791" y="43495"/>
                  </a:lnTo>
                  <a:lnTo>
                    <a:pt x="92688" y="51695"/>
                  </a:lnTo>
                  <a:lnTo>
                    <a:pt x="81269" y="60779"/>
                  </a:lnTo>
                  <a:lnTo>
                    <a:pt x="70584" y="70697"/>
                  </a:lnTo>
                  <a:lnTo>
                    <a:pt x="60682" y="81399"/>
                  </a:lnTo>
                  <a:lnTo>
                    <a:pt x="51612" y="92837"/>
                  </a:lnTo>
                  <a:lnTo>
                    <a:pt x="43425" y="104959"/>
                  </a:lnTo>
                  <a:lnTo>
                    <a:pt x="36169" y="117718"/>
                  </a:lnTo>
                  <a:lnTo>
                    <a:pt x="29893" y="131063"/>
                  </a:lnTo>
                  <a:lnTo>
                    <a:pt x="24648" y="144945"/>
                  </a:lnTo>
                  <a:lnTo>
                    <a:pt x="30688" y="97031"/>
                  </a:lnTo>
                  <a:lnTo>
                    <a:pt x="39517" y="83953"/>
                  </a:lnTo>
                  <a:lnTo>
                    <a:pt x="49297" y="71616"/>
                  </a:lnTo>
                  <a:lnTo>
                    <a:pt x="59976" y="60073"/>
                  </a:lnTo>
                  <a:lnTo>
                    <a:pt x="71501" y="49376"/>
                  </a:lnTo>
                  <a:lnTo>
                    <a:pt x="83818" y="39580"/>
                  </a:lnTo>
                  <a:lnTo>
                    <a:pt x="96875" y="30738"/>
                  </a:lnTo>
                  <a:lnTo>
                    <a:pt x="110619" y="22902"/>
                  </a:lnTo>
                  <a:lnTo>
                    <a:pt x="124996" y="16125"/>
                  </a:lnTo>
                  <a:lnTo>
                    <a:pt x="139953" y="10462"/>
                  </a:lnTo>
                  <a:lnTo>
                    <a:pt x="155438" y="5964"/>
                  </a:lnTo>
                  <a:lnTo>
                    <a:pt x="171396" y="2686"/>
                  </a:lnTo>
                  <a:lnTo>
                    <a:pt x="187776" y="680"/>
                  </a:lnTo>
                  <a:lnTo>
                    <a:pt x="204524" y="0"/>
                  </a:lnTo>
                  <a:lnTo>
                    <a:pt x="221313" y="680"/>
                  </a:lnTo>
                  <a:lnTo>
                    <a:pt x="237730" y="2686"/>
                  </a:lnTo>
                  <a:lnTo>
                    <a:pt x="253722" y="5964"/>
                  </a:lnTo>
                  <a:lnTo>
                    <a:pt x="269236" y="10462"/>
                  </a:lnTo>
                  <a:lnTo>
                    <a:pt x="284219" y="16125"/>
                  </a:lnTo>
                  <a:lnTo>
                    <a:pt x="298619" y="22902"/>
                  </a:lnTo>
                  <a:lnTo>
                    <a:pt x="312382" y="30738"/>
                  </a:lnTo>
                  <a:lnTo>
                    <a:pt x="325456" y="39580"/>
                  </a:lnTo>
                  <a:lnTo>
                    <a:pt x="337787" y="49376"/>
                  </a:lnTo>
                  <a:lnTo>
                    <a:pt x="349324" y="60073"/>
                  </a:lnTo>
                  <a:lnTo>
                    <a:pt x="360013" y="71616"/>
                  </a:lnTo>
                  <a:lnTo>
                    <a:pt x="369801" y="83953"/>
                  </a:lnTo>
                  <a:lnTo>
                    <a:pt x="378636" y="97031"/>
                  </a:lnTo>
                  <a:lnTo>
                    <a:pt x="386464" y="110797"/>
                  </a:lnTo>
                  <a:lnTo>
                    <a:pt x="393232" y="125197"/>
                  </a:lnTo>
                  <a:lnTo>
                    <a:pt x="398889" y="140178"/>
                  </a:lnTo>
                  <a:lnTo>
                    <a:pt x="403381" y="155688"/>
                  </a:lnTo>
                  <a:lnTo>
                    <a:pt x="406654" y="171672"/>
                  </a:lnTo>
                  <a:lnTo>
                    <a:pt x="408657" y="188078"/>
                  </a:lnTo>
                  <a:lnTo>
                    <a:pt x="409337" y="204853"/>
                  </a:lnTo>
                  <a:lnTo>
                    <a:pt x="408657" y="221669"/>
                  </a:lnTo>
                  <a:lnTo>
                    <a:pt x="406654" y="238112"/>
                  </a:lnTo>
                  <a:lnTo>
                    <a:pt x="403381" y="254130"/>
                  </a:lnTo>
                  <a:lnTo>
                    <a:pt x="398889" y="269669"/>
                  </a:lnTo>
                  <a:lnTo>
                    <a:pt x="393232" y="284676"/>
                  </a:lnTo>
                  <a:lnTo>
                    <a:pt x="386464" y="299099"/>
                  </a:lnTo>
                  <a:lnTo>
                    <a:pt x="378636" y="312884"/>
                  </a:lnTo>
                  <a:lnTo>
                    <a:pt x="369801" y="325979"/>
                  </a:lnTo>
                  <a:lnTo>
                    <a:pt x="360013" y="338331"/>
                  </a:lnTo>
                  <a:lnTo>
                    <a:pt x="349324" y="349886"/>
                  </a:lnTo>
                  <a:lnTo>
                    <a:pt x="337787" y="360592"/>
                  </a:lnTo>
                  <a:lnTo>
                    <a:pt x="325456" y="370396"/>
                  </a:lnTo>
                  <a:lnTo>
                    <a:pt x="312382" y="379244"/>
                  </a:lnTo>
                  <a:lnTo>
                    <a:pt x="298619" y="387085"/>
                  </a:lnTo>
                  <a:lnTo>
                    <a:pt x="284219" y="393865"/>
                  </a:lnTo>
                  <a:lnTo>
                    <a:pt x="269236" y="399530"/>
                  </a:lnTo>
                  <a:lnTo>
                    <a:pt x="253722" y="404029"/>
                  </a:lnTo>
                  <a:lnTo>
                    <a:pt x="237730" y="407308"/>
                  </a:lnTo>
                  <a:lnTo>
                    <a:pt x="221313" y="409314"/>
                  </a:lnTo>
                  <a:lnTo>
                    <a:pt x="204524" y="409995"/>
                  </a:lnTo>
                  <a:lnTo>
                    <a:pt x="187776" y="409314"/>
                  </a:lnTo>
                  <a:lnTo>
                    <a:pt x="171396" y="407308"/>
                  </a:lnTo>
                  <a:lnTo>
                    <a:pt x="155438" y="404029"/>
                  </a:lnTo>
                  <a:lnTo>
                    <a:pt x="139953" y="399530"/>
                  </a:lnTo>
                  <a:lnTo>
                    <a:pt x="124996" y="393865"/>
                  </a:lnTo>
                  <a:lnTo>
                    <a:pt x="110619" y="387085"/>
                  </a:lnTo>
                  <a:lnTo>
                    <a:pt x="96875" y="379244"/>
                  </a:lnTo>
                  <a:lnTo>
                    <a:pt x="83818" y="370396"/>
                  </a:lnTo>
                  <a:lnTo>
                    <a:pt x="71501" y="360592"/>
                  </a:lnTo>
                  <a:lnTo>
                    <a:pt x="59976" y="349886"/>
                  </a:lnTo>
                  <a:lnTo>
                    <a:pt x="49297" y="338331"/>
                  </a:lnTo>
                  <a:lnTo>
                    <a:pt x="39517" y="325979"/>
                  </a:lnTo>
                  <a:lnTo>
                    <a:pt x="30688" y="312884"/>
                  </a:lnTo>
                  <a:lnTo>
                    <a:pt x="22865" y="299099"/>
                  </a:lnTo>
                  <a:lnTo>
                    <a:pt x="16099" y="284676"/>
                  </a:lnTo>
                  <a:lnTo>
                    <a:pt x="10445" y="269669"/>
                  </a:lnTo>
                  <a:lnTo>
                    <a:pt x="5955" y="254130"/>
                  </a:lnTo>
                  <a:lnTo>
                    <a:pt x="2682" y="238112"/>
                  </a:lnTo>
                  <a:lnTo>
                    <a:pt x="679" y="221669"/>
                  </a:lnTo>
                  <a:lnTo>
                    <a:pt x="0" y="204853"/>
                  </a:lnTo>
                  <a:lnTo>
                    <a:pt x="679" y="188078"/>
                  </a:lnTo>
                  <a:lnTo>
                    <a:pt x="2682" y="171672"/>
                  </a:lnTo>
                  <a:lnTo>
                    <a:pt x="5955" y="15568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44"/>
            <p:cNvSpPr/>
            <p:nvPr/>
          </p:nvSpPr>
          <p:spPr>
            <a:xfrm>
              <a:off x="473623" y="7020446"/>
              <a:ext cx="15730" cy="107822"/>
            </a:xfrm>
            <a:custGeom>
              <a:rect b="b" l="l" r="r" t="t"/>
              <a:pathLst>
                <a:path extrusionOk="0" h="107822" w="15730">
                  <a:moveTo>
                    <a:pt x="7907" y="13765"/>
                  </a:moveTo>
                  <a:lnTo>
                    <a:pt x="15730" y="0"/>
                  </a:lnTo>
                  <a:lnTo>
                    <a:pt x="9690" y="47913"/>
                  </a:lnTo>
                  <a:lnTo>
                    <a:pt x="5525" y="62283"/>
                  </a:lnTo>
                  <a:lnTo>
                    <a:pt x="2488" y="77090"/>
                  </a:lnTo>
                  <a:lnTo>
                    <a:pt x="630" y="92286"/>
                  </a:lnTo>
                  <a:lnTo>
                    <a:pt x="0" y="107822"/>
                  </a:lnTo>
                  <a:lnTo>
                    <a:pt x="1141" y="28165"/>
                  </a:lnTo>
                  <a:lnTo>
                    <a:pt x="7907" y="1376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44"/>
            <p:cNvSpPr/>
            <p:nvPr/>
          </p:nvSpPr>
          <p:spPr>
            <a:xfrm>
              <a:off x="465894" y="6930670"/>
              <a:ext cx="394858" cy="394272"/>
            </a:xfrm>
            <a:custGeom>
              <a:rect b="b" l="l" r="r" t="t"/>
              <a:pathLst>
                <a:path extrusionOk="0" h="394272" w="394858">
                  <a:moveTo>
                    <a:pt x="654" y="180967"/>
                  </a:moveTo>
                  <a:lnTo>
                    <a:pt x="2584" y="165159"/>
                  </a:lnTo>
                  <a:lnTo>
                    <a:pt x="5737" y="149761"/>
                  </a:lnTo>
                  <a:lnTo>
                    <a:pt x="10065" y="134825"/>
                  </a:lnTo>
                  <a:lnTo>
                    <a:pt x="15514" y="120401"/>
                  </a:lnTo>
                  <a:lnTo>
                    <a:pt x="22036" y="106540"/>
                  </a:lnTo>
                  <a:lnTo>
                    <a:pt x="29579" y="93293"/>
                  </a:lnTo>
                  <a:lnTo>
                    <a:pt x="38092" y="80709"/>
                  </a:lnTo>
                  <a:lnTo>
                    <a:pt x="47524" y="68841"/>
                  </a:lnTo>
                  <a:lnTo>
                    <a:pt x="57825" y="57739"/>
                  </a:lnTo>
                  <a:lnTo>
                    <a:pt x="68944" y="47454"/>
                  </a:lnTo>
                  <a:lnTo>
                    <a:pt x="80830" y="38035"/>
                  </a:lnTo>
                  <a:lnTo>
                    <a:pt x="93431" y="29535"/>
                  </a:lnTo>
                  <a:lnTo>
                    <a:pt x="106699" y="22003"/>
                  </a:lnTo>
                  <a:lnTo>
                    <a:pt x="120580" y="15491"/>
                  </a:lnTo>
                  <a:lnTo>
                    <a:pt x="135026" y="10050"/>
                  </a:lnTo>
                  <a:lnTo>
                    <a:pt x="149984" y="5729"/>
                  </a:lnTo>
                  <a:lnTo>
                    <a:pt x="165405" y="2580"/>
                  </a:lnTo>
                  <a:lnTo>
                    <a:pt x="181236" y="653"/>
                  </a:lnTo>
                  <a:lnTo>
                    <a:pt x="197429" y="0"/>
                  </a:lnTo>
                  <a:lnTo>
                    <a:pt x="213621" y="653"/>
                  </a:lnTo>
                  <a:lnTo>
                    <a:pt x="229453" y="2580"/>
                  </a:lnTo>
                  <a:lnTo>
                    <a:pt x="244873" y="5729"/>
                  </a:lnTo>
                  <a:lnTo>
                    <a:pt x="259832" y="10050"/>
                  </a:lnTo>
                  <a:lnTo>
                    <a:pt x="274277" y="15491"/>
                  </a:lnTo>
                  <a:lnTo>
                    <a:pt x="288159" y="22003"/>
                  </a:lnTo>
                  <a:lnTo>
                    <a:pt x="301426" y="29535"/>
                  </a:lnTo>
                  <a:lnTo>
                    <a:pt x="314028" y="38035"/>
                  </a:lnTo>
                  <a:lnTo>
                    <a:pt x="325913" y="47454"/>
                  </a:lnTo>
                  <a:lnTo>
                    <a:pt x="337032" y="57739"/>
                  </a:lnTo>
                  <a:lnTo>
                    <a:pt x="347333" y="68842"/>
                  </a:lnTo>
                  <a:lnTo>
                    <a:pt x="356765" y="80710"/>
                  </a:lnTo>
                  <a:lnTo>
                    <a:pt x="365278" y="93293"/>
                  </a:lnTo>
                  <a:lnTo>
                    <a:pt x="372821" y="106540"/>
                  </a:lnTo>
                  <a:lnTo>
                    <a:pt x="379343" y="120401"/>
                  </a:lnTo>
                  <a:lnTo>
                    <a:pt x="384793" y="134825"/>
                  </a:lnTo>
                  <a:lnTo>
                    <a:pt x="389120" y="149761"/>
                  </a:lnTo>
                  <a:lnTo>
                    <a:pt x="392274" y="165159"/>
                  </a:lnTo>
                  <a:lnTo>
                    <a:pt x="394203" y="180967"/>
                  </a:lnTo>
                  <a:lnTo>
                    <a:pt x="394858" y="197136"/>
                  </a:lnTo>
                  <a:lnTo>
                    <a:pt x="394203" y="213304"/>
                  </a:lnTo>
                  <a:lnTo>
                    <a:pt x="392274" y="229112"/>
                  </a:lnTo>
                  <a:lnTo>
                    <a:pt x="389120" y="244510"/>
                  </a:lnTo>
                  <a:lnTo>
                    <a:pt x="384793" y="259446"/>
                  </a:lnTo>
                  <a:lnTo>
                    <a:pt x="379343" y="273870"/>
                  </a:lnTo>
                  <a:lnTo>
                    <a:pt x="372821" y="287731"/>
                  </a:lnTo>
                  <a:lnTo>
                    <a:pt x="365278" y="300979"/>
                  </a:lnTo>
                  <a:lnTo>
                    <a:pt x="356765" y="313562"/>
                  </a:lnTo>
                  <a:lnTo>
                    <a:pt x="347333" y="325430"/>
                  </a:lnTo>
                  <a:lnTo>
                    <a:pt x="337032" y="336532"/>
                  </a:lnTo>
                  <a:lnTo>
                    <a:pt x="325913" y="346818"/>
                  </a:lnTo>
                  <a:lnTo>
                    <a:pt x="314028" y="356236"/>
                  </a:lnTo>
                  <a:lnTo>
                    <a:pt x="301426" y="364737"/>
                  </a:lnTo>
                  <a:lnTo>
                    <a:pt x="288159" y="372268"/>
                  </a:lnTo>
                  <a:lnTo>
                    <a:pt x="274277" y="378780"/>
                  </a:lnTo>
                  <a:lnTo>
                    <a:pt x="259832" y="384222"/>
                  </a:lnTo>
                  <a:lnTo>
                    <a:pt x="244873" y="388543"/>
                  </a:lnTo>
                  <a:lnTo>
                    <a:pt x="229453" y="391692"/>
                  </a:lnTo>
                  <a:lnTo>
                    <a:pt x="213621" y="393619"/>
                  </a:lnTo>
                  <a:lnTo>
                    <a:pt x="197429" y="394272"/>
                  </a:lnTo>
                  <a:lnTo>
                    <a:pt x="181236" y="393619"/>
                  </a:lnTo>
                  <a:lnTo>
                    <a:pt x="165405" y="391692"/>
                  </a:lnTo>
                  <a:lnTo>
                    <a:pt x="149984" y="388543"/>
                  </a:lnTo>
                  <a:lnTo>
                    <a:pt x="135026" y="384222"/>
                  </a:lnTo>
                  <a:lnTo>
                    <a:pt x="120580" y="378780"/>
                  </a:lnTo>
                  <a:lnTo>
                    <a:pt x="106699" y="372268"/>
                  </a:lnTo>
                  <a:lnTo>
                    <a:pt x="93431" y="364737"/>
                  </a:lnTo>
                  <a:lnTo>
                    <a:pt x="80830" y="356236"/>
                  </a:lnTo>
                  <a:lnTo>
                    <a:pt x="68944" y="346818"/>
                  </a:lnTo>
                  <a:lnTo>
                    <a:pt x="57825" y="336532"/>
                  </a:lnTo>
                  <a:lnTo>
                    <a:pt x="47524" y="325430"/>
                  </a:lnTo>
                  <a:lnTo>
                    <a:pt x="38092" y="313562"/>
                  </a:lnTo>
                  <a:lnTo>
                    <a:pt x="29579" y="300979"/>
                  </a:lnTo>
                  <a:lnTo>
                    <a:pt x="22036" y="287731"/>
                  </a:lnTo>
                  <a:lnTo>
                    <a:pt x="15515" y="273870"/>
                  </a:lnTo>
                  <a:lnTo>
                    <a:pt x="10065" y="259446"/>
                  </a:lnTo>
                  <a:lnTo>
                    <a:pt x="5737" y="244510"/>
                  </a:lnTo>
                  <a:lnTo>
                    <a:pt x="2584" y="229113"/>
                  </a:lnTo>
                  <a:lnTo>
                    <a:pt x="654" y="213304"/>
                  </a:lnTo>
                  <a:lnTo>
                    <a:pt x="0" y="197136"/>
                  </a:lnTo>
                  <a:lnTo>
                    <a:pt x="654" y="180967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44"/>
            <p:cNvSpPr/>
            <p:nvPr/>
          </p:nvSpPr>
          <p:spPr>
            <a:xfrm>
              <a:off x="373784" y="6837540"/>
              <a:ext cx="578798" cy="581782"/>
            </a:xfrm>
            <a:custGeom>
              <a:rect b="b" l="l" r="r" t="t"/>
              <a:pathLst>
                <a:path extrusionOk="0" h="581782" w="578798">
                  <a:moveTo>
                    <a:pt x="312805" y="580950"/>
                  </a:moveTo>
                  <a:lnTo>
                    <a:pt x="335838" y="578244"/>
                  </a:lnTo>
                  <a:lnTo>
                    <a:pt x="358281" y="573741"/>
                  </a:lnTo>
                  <a:lnTo>
                    <a:pt x="380061" y="567517"/>
                  </a:lnTo>
                  <a:lnTo>
                    <a:pt x="401106" y="559648"/>
                  </a:lnTo>
                  <a:lnTo>
                    <a:pt x="421341" y="550210"/>
                  </a:lnTo>
                  <a:lnTo>
                    <a:pt x="440694" y="539279"/>
                  </a:lnTo>
                  <a:lnTo>
                    <a:pt x="459093" y="526931"/>
                  </a:lnTo>
                  <a:lnTo>
                    <a:pt x="476463" y="513243"/>
                  </a:lnTo>
                  <a:lnTo>
                    <a:pt x="492732" y="498289"/>
                  </a:lnTo>
                  <a:lnTo>
                    <a:pt x="507827" y="482148"/>
                  </a:lnTo>
                  <a:lnTo>
                    <a:pt x="521675" y="464893"/>
                  </a:lnTo>
                  <a:lnTo>
                    <a:pt x="534203" y="446602"/>
                  </a:lnTo>
                  <a:lnTo>
                    <a:pt x="545338" y="427351"/>
                  </a:lnTo>
                  <a:lnTo>
                    <a:pt x="555006" y="407215"/>
                  </a:lnTo>
                  <a:lnTo>
                    <a:pt x="563135" y="386271"/>
                  </a:lnTo>
                  <a:lnTo>
                    <a:pt x="569652" y="364595"/>
                  </a:lnTo>
                  <a:lnTo>
                    <a:pt x="574483" y="342262"/>
                  </a:lnTo>
                  <a:lnTo>
                    <a:pt x="577557" y="319350"/>
                  </a:lnTo>
                  <a:lnTo>
                    <a:pt x="578727" y="297270"/>
                  </a:lnTo>
                  <a:lnTo>
                    <a:pt x="578727" y="283601"/>
                  </a:lnTo>
                  <a:lnTo>
                    <a:pt x="577155" y="258101"/>
                  </a:lnTo>
                  <a:lnTo>
                    <a:pt x="573349" y="232358"/>
                  </a:lnTo>
                  <a:lnTo>
                    <a:pt x="567353" y="207471"/>
                  </a:lnTo>
                  <a:lnTo>
                    <a:pt x="559165" y="183453"/>
                  </a:lnTo>
                  <a:lnTo>
                    <a:pt x="548787" y="160315"/>
                  </a:lnTo>
                  <a:lnTo>
                    <a:pt x="536217" y="138070"/>
                  </a:lnTo>
                  <a:lnTo>
                    <a:pt x="521458" y="116731"/>
                  </a:lnTo>
                  <a:lnTo>
                    <a:pt x="504507" y="96309"/>
                  </a:lnTo>
                  <a:lnTo>
                    <a:pt x="489695" y="80985"/>
                  </a:lnTo>
                  <a:lnTo>
                    <a:pt x="469619" y="63122"/>
                  </a:lnTo>
                  <a:lnTo>
                    <a:pt x="448594" y="47465"/>
                  </a:lnTo>
                  <a:lnTo>
                    <a:pt x="426633" y="34023"/>
                  </a:lnTo>
                  <a:lnTo>
                    <a:pt x="403744" y="22801"/>
                  </a:lnTo>
                  <a:lnTo>
                    <a:pt x="379938" y="13809"/>
                  </a:lnTo>
                  <a:lnTo>
                    <a:pt x="355225" y="7053"/>
                  </a:lnTo>
                  <a:lnTo>
                    <a:pt x="329616" y="2542"/>
                  </a:lnTo>
                  <a:lnTo>
                    <a:pt x="303120" y="282"/>
                  </a:lnTo>
                  <a:lnTo>
                    <a:pt x="289542" y="0"/>
                  </a:lnTo>
                  <a:lnTo>
                    <a:pt x="288387" y="2"/>
                  </a:lnTo>
                  <a:lnTo>
                    <a:pt x="261590" y="1221"/>
                  </a:lnTo>
                  <a:lnTo>
                    <a:pt x="235619" y="4686"/>
                  </a:lnTo>
                  <a:lnTo>
                    <a:pt x="210496" y="10391"/>
                  </a:lnTo>
                  <a:lnTo>
                    <a:pt x="186244" y="18329"/>
                  </a:lnTo>
                  <a:lnTo>
                    <a:pt x="162884" y="28496"/>
                  </a:lnTo>
                  <a:lnTo>
                    <a:pt x="140438" y="40885"/>
                  </a:lnTo>
                  <a:lnTo>
                    <a:pt x="118930" y="55492"/>
                  </a:lnTo>
                  <a:lnTo>
                    <a:pt x="98380" y="72310"/>
                  </a:lnTo>
                  <a:lnTo>
                    <a:pt x="79986" y="90113"/>
                  </a:lnTo>
                  <a:lnTo>
                    <a:pt x="62381" y="110184"/>
                  </a:lnTo>
                  <a:lnTo>
                    <a:pt x="46955" y="131228"/>
                  </a:lnTo>
                  <a:lnTo>
                    <a:pt x="33712" y="153232"/>
                  </a:lnTo>
                  <a:lnTo>
                    <a:pt x="22655" y="176180"/>
                  </a:lnTo>
                  <a:lnTo>
                    <a:pt x="29523" y="180559"/>
                  </a:lnTo>
                  <a:lnTo>
                    <a:pt x="38901" y="160578"/>
                  </a:lnTo>
                  <a:lnTo>
                    <a:pt x="49740" y="141488"/>
                  </a:lnTo>
                  <a:lnTo>
                    <a:pt x="61964" y="123364"/>
                  </a:lnTo>
                  <a:lnTo>
                    <a:pt x="75498" y="106277"/>
                  </a:lnTo>
                  <a:lnTo>
                    <a:pt x="90266" y="90300"/>
                  </a:lnTo>
                  <a:lnTo>
                    <a:pt x="106194" y="75505"/>
                  </a:lnTo>
                  <a:lnTo>
                    <a:pt x="123205" y="61964"/>
                  </a:lnTo>
                  <a:lnTo>
                    <a:pt x="141224" y="49751"/>
                  </a:lnTo>
                  <a:lnTo>
                    <a:pt x="160176" y="38936"/>
                  </a:lnTo>
                  <a:lnTo>
                    <a:pt x="179985" y="29594"/>
                  </a:lnTo>
                  <a:lnTo>
                    <a:pt x="200577" y="21795"/>
                  </a:lnTo>
                  <a:lnTo>
                    <a:pt x="221875" y="15614"/>
                  </a:lnTo>
                  <a:lnTo>
                    <a:pt x="243804" y="11121"/>
                  </a:lnTo>
                  <a:lnTo>
                    <a:pt x="266290" y="8389"/>
                  </a:lnTo>
                  <a:lnTo>
                    <a:pt x="289255" y="7492"/>
                  </a:lnTo>
                  <a:lnTo>
                    <a:pt x="312254" y="8383"/>
                  </a:lnTo>
                  <a:lnTo>
                    <a:pt x="334753" y="11095"/>
                  </a:lnTo>
                  <a:lnTo>
                    <a:pt x="356680" y="15555"/>
                  </a:lnTo>
                  <a:lnTo>
                    <a:pt x="377963" y="21692"/>
                  </a:lnTo>
                  <a:lnTo>
                    <a:pt x="398529" y="29432"/>
                  </a:lnTo>
                  <a:lnTo>
                    <a:pt x="418306" y="38703"/>
                  </a:lnTo>
                  <a:lnTo>
                    <a:pt x="437220" y="49433"/>
                  </a:lnTo>
                  <a:lnTo>
                    <a:pt x="455200" y="61549"/>
                  </a:lnTo>
                  <a:lnTo>
                    <a:pt x="472172" y="74979"/>
                  </a:lnTo>
                  <a:lnTo>
                    <a:pt x="488065" y="89651"/>
                  </a:lnTo>
                  <a:lnTo>
                    <a:pt x="502804" y="105492"/>
                  </a:lnTo>
                  <a:lnTo>
                    <a:pt x="516319" y="122430"/>
                  </a:lnTo>
                  <a:lnTo>
                    <a:pt x="528536" y="140393"/>
                  </a:lnTo>
                  <a:lnTo>
                    <a:pt x="539382" y="159307"/>
                  </a:lnTo>
                  <a:lnTo>
                    <a:pt x="548786" y="179101"/>
                  </a:lnTo>
                  <a:lnTo>
                    <a:pt x="556673" y="199702"/>
                  </a:lnTo>
                  <a:lnTo>
                    <a:pt x="562973" y="221037"/>
                  </a:lnTo>
                  <a:lnTo>
                    <a:pt x="567612" y="243036"/>
                  </a:lnTo>
                  <a:lnTo>
                    <a:pt x="570518" y="265624"/>
                  </a:lnTo>
                  <a:lnTo>
                    <a:pt x="571617" y="288730"/>
                  </a:lnTo>
                  <a:lnTo>
                    <a:pt x="570838" y="312392"/>
                  </a:lnTo>
                  <a:lnTo>
                    <a:pt x="568207" y="335447"/>
                  </a:lnTo>
                  <a:lnTo>
                    <a:pt x="563806" y="357832"/>
                  </a:lnTo>
                  <a:lnTo>
                    <a:pt x="557714" y="379482"/>
                  </a:lnTo>
                  <a:lnTo>
                    <a:pt x="550011" y="400335"/>
                  </a:lnTo>
                  <a:lnTo>
                    <a:pt x="540776" y="420328"/>
                  </a:lnTo>
                  <a:lnTo>
                    <a:pt x="530088" y="439398"/>
                  </a:lnTo>
                  <a:lnTo>
                    <a:pt x="518029" y="457482"/>
                  </a:lnTo>
                  <a:lnTo>
                    <a:pt x="504676" y="474516"/>
                  </a:lnTo>
                  <a:lnTo>
                    <a:pt x="490111" y="490437"/>
                  </a:lnTo>
                  <a:lnTo>
                    <a:pt x="474413" y="505183"/>
                  </a:lnTo>
                  <a:lnTo>
                    <a:pt x="457661" y="518690"/>
                  </a:lnTo>
                  <a:lnTo>
                    <a:pt x="439936" y="530895"/>
                  </a:lnTo>
                  <a:lnTo>
                    <a:pt x="421316" y="541736"/>
                  </a:lnTo>
                  <a:lnTo>
                    <a:pt x="401882" y="551148"/>
                  </a:lnTo>
                  <a:lnTo>
                    <a:pt x="381714" y="559069"/>
                  </a:lnTo>
                  <a:lnTo>
                    <a:pt x="360890" y="565435"/>
                  </a:lnTo>
                  <a:lnTo>
                    <a:pt x="339491" y="570184"/>
                  </a:lnTo>
                  <a:lnTo>
                    <a:pt x="317597" y="573253"/>
                  </a:lnTo>
                  <a:lnTo>
                    <a:pt x="295287" y="574578"/>
                  </a:lnTo>
                  <a:lnTo>
                    <a:pt x="271578" y="574071"/>
                  </a:lnTo>
                  <a:lnTo>
                    <a:pt x="248411" y="571650"/>
                  </a:lnTo>
                  <a:lnTo>
                    <a:pt x="225860" y="567395"/>
                  </a:lnTo>
                  <a:lnTo>
                    <a:pt x="203996" y="561385"/>
                  </a:lnTo>
                  <a:lnTo>
                    <a:pt x="182894" y="553701"/>
                  </a:lnTo>
                  <a:lnTo>
                    <a:pt x="162625" y="544420"/>
                  </a:lnTo>
                  <a:lnTo>
                    <a:pt x="143263" y="533622"/>
                  </a:lnTo>
                  <a:lnTo>
                    <a:pt x="124880" y="521387"/>
                  </a:lnTo>
                  <a:lnTo>
                    <a:pt x="107549" y="507794"/>
                  </a:lnTo>
                  <a:lnTo>
                    <a:pt x="91343" y="492923"/>
                  </a:lnTo>
                  <a:lnTo>
                    <a:pt x="76336" y="476851"/>
                  </a:lnTo>
                  <a:lnTo>
                    <a:pt x="62598" y="459660"/>
                  </a:lnTo>
                  <a:lnTo>
                    <a:pt x="50204" y="441428"/>
                  </a:lnTo>
                  <a:lnTo>
                    <a:pt x="39227" y="422234"/>
                  </a:lnTo>
                  <a:lnTo>
                    <a:pt x="29738" y="402159"/>
                  </a:lnTo>
                  <a:lnTo>
                    <a:pt x="21812" y="381280"/>
                  </a:lnTo>
                  <a:lnTo>
                    <a:pt x="15520" y="359678"/>
                  </a:lnTo>
                  <a:lnTo>
                    <a:pt x="10936" y="337431"/>
                  </a:lnTo>
                  <a:lnTo>
                    <a:pt x="8132" y="314620"/>
                  </a:lnTo>
                  <a:lnTo>
                    <a:pt x="7181" y="291323"/>
                  </a:lnTo>
                  <a:lnTo>
                    <a:pt x="8125" y="267964"/>
                  </a:lnTo>
                  <a:lnTo>
                    <a:pt x="10170" y="212341"/>
                  </a:lnTo>
                  <a:lnTo>
                    <a:pt x="7104" y="224852"/>
                  </a:lnTo>
                  <a:lnTo>
                    <a:pt x="4586" y="237587"/>
                  </a:lnTo>
                  <a:lnTo>
                    <a:pt x="2616" y="250547"/>
                  </a:lnTo>
                  <a:lnTo>
                    <a:pt x="1195" y="263727"/>
                  </a:lnTo>
                  <a:lnTo>
                    <a:pt x="322" y="277128"/>
                  </a:lnTo>
                  <a:lnTo>
                    <a:pt x="0" y="290747"/>
                  </a:lnTo>
                  <a:lnTo>
                    <a:pt x="852" y="314710"/>
                  </a:lnTo>
                  <a:lnTo>
                    <a:pt x="3616" y="338139"/>
                  </a:lnTo>
                  <a:lnTo>
                    <a:pt x="8211" y="360957"/>
                  </a:lnTo>
                  <a:lnTo>
                    <a:pt x="14557" y="383090"/>
                  </a:lnTo>
                  <a:lnTo>
                    <a:pt x="22575" y="404459"/>
                  </a:lnTo>
                  <a:lnTo>
                    <a:pt x="32185" y="424991"/>
                  </a:lnTo>
                  <a:lnTo>
                    <a:pt x="43308" y="444607"/>
                  </a:lnTo>
                  <a:lnTo>
                    <a:pt x="55863" y="463233"/>
                  </a:lnTo>
                  <a:lnTo>
                    <a:pt x="69771" y="480793"/>
                  </a:lnTo>
                  <a:lnTo>
                    <a:pt x="84952" y="497209"/>
                  </a:lnTo>
                  <a:lnTo>
                    <a:pt x="101327" y="512406"/>
                  </a:lnTo>
                  <a:lnTo>
                    <a:pt x="118816" y="526309"/>
                  </a:lnTo>
                  <a:lnTo>
                    <a:pt x="137338" y="538841"/>
                  </a:lnTo>
                  <a:lnTo>
                    <a:pt x="156815" y="549925"/>
                  </a:lnTo>
                  <a:lnTo>
                    <a:pt x="177167" y="559486"/>
                  </a:lnTo>
                  <a:lnTo>
                    <a:pt x="198313" y="567448"/>
                  </a:lnTo>
                  <a:lnTo>
                    <a:pt x="220175" y="573735"/>
                  </a:lnTo>
                  <a:lnTo>
                    <a:pt x="242673" y="578270"/>
                  </a:lnTo>
                  <a:lnTo>
                    <a:pt x="265726" y="580978"/>
                  </a:lnTo>
                  <a:lnTo>
                    <a:pt x="287513" y="581723"/>
                  </a:lnTo>
                  <a:lnTo>
                    <a:pt x="290940" y="581723"/>
                  </a:lnTo>
                  <a:lnTo>
                    <a:pt x="312805" y="580950"/>
                  </a:lnTo>
                  <a:close/>
                </a:path>
                <a:path extrusionOk="0" h="581782" w="578798">
                  <a:moveTo>
                    <a:pt x="10906" y="245136"/>
                  </a:moveTo>
                  <a:lnTo>
                    <a:pt x="15450" y="222911"/>
                  </a:lnTo>
                  <a:lnTo>
                    <a:pt x="21681" y="201361"/>
                  </a:lnTo>
                  <a:lnTo>
                    <a:pt x="29523" y="180559"/>
                  </a:lnTo>
                  <a:lnTo>
                    <a:pt x="22655" y="176180"/>
                  </a:lnTo>
                  <a:lnTo>
                    <a:pt x="17946" y="188003"/>
                  </a:lnTo>
                  <a:lnTo>
                    <a:pt x="13784" y="200058"/>
                  </a:lnTo>
                  <a:lnTo>
                    <a:pt x="10170" y="212341"/>
                  </a:lnTo>
                  <a:lnTo>
                    <a:pt x="8125" y="267964"/>
                  </a:lnTo>
                  <a:lnTo>
                    <a:pt x="10906" y="2451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44"/>
            <p:cNvSpPr/>
            <p:nvPr/>
          </p:nvSpPr>
          <p:spPr>
            <a:xfrm>
              <a:off x="584244" y="6885923"/>
              <a:ext cx="13282" cy="27816"/>
            </a:xfrm>
            <a:custGeom>
              <a:rect b="b" l="l" r="r" t="t"/>
              <a:pathLst>
                <a:path extrusionOk="0" h="27816" w="13282">
                  <a:moveTo>
                    <a:pt x="7379" y="2367"/>
                  </a:moveTo>
                  <a:lnTo>
                    <a:pt x="8559" y="1479"/>
                  </a:lnTo>
                  <a:lnTo>
                    <a:pt x="11216" y="0"/>
                  </a:lnTo>
                  <a:lnTo>
                    <a:pt x="12101" y="295"/>
                  </a:lnTo>
                  <a:lnTo>
                    <a:pt x="12987" y="3255"/>
                  </a:lnTo>
                  <a:lnTo>
                    <a:pt x="13282" y="4734"/>
                  </a:lnTo>
                  <a:lnTo>
                    <a:pt x="12987" y="5622"/>
                  </a:lnTo>
                  <a:lnTo>
                    <a:pt x="11511" y="6214"/>
                  </a:lnTo>
                  <a:lnTo>
                    <a:pt x="8559" y="7398"/>
                  </a:lnTo>
                  <a:lnTo>
                    <a:pt x="7083" y="10061"/>
                  </a:lnTo>
                  <a:lnTo>
                    <a:pt x="7969" y="13612"/>
                  </a:lnTo>
                  <a:lnTo>
                    <a:pt x="8854" y="16867"/>
                  </a:lnTo>
                  <a:lnTo>
                    <a:pt x="10035" y="20418"/>
                  </a:lnTo>
                  <a:lnTo>
                    <a:pt x="11216" y="23969"/>
                  </a:lnTo>
                  <a:lnTo>
                    <a:pt x="11511" y="25449"/>
                  </a:lnTo>
                  <a:lnTo>
                    <a:pt x="11216" y="26337"/>
                  </a:lnTo>
                  <a:lnTo>
                    <a:pt x="9445" y="26633"/>
                  </a:lnTo>
                  <a:lnTo>
                    <a:pt x="7969" y="27225"/>
                  </a:lnTo>
                  <a:lnTo>
                    <a:pt x="6493" y="27816"/>
                  </a:lnTo>
                  <a:lnTo>
                    <a:pt x="5903" y="25449"/>
                  </a:lnTo>
                  <a:lnTo>
                    <a:pt x="4132" y="19235"/>
                  </a:lnTo>
                  <a:lnTo>
                    <a:pt x="2066" y="13020"/>
                  </a:lnTo>
                  <a:lnTo>
                    <a:pt x="295" y="6806"/>
                  </a:lnTo>
                  <a:lnTo>
                    <a:pt x="0" y="6214"/>
                  </a:lnTo>
                  <a:lnTo>
                    <a:pt x="295" y="4734"/>
                  </a:lnTo>
                  <a:lnTo>
                    <a:pt x="885" y="4438"/>
                  </a:lnTo>
                  <a:lnTo>
                    <a:pt x="2361" y="4142"/>
                  </a:lnTo>
                  <a:lnTo>
                    <a:pt x="5608" y="4142"/>
                  </a:lnTo>
                  <a:lnTo>
                    <a:pt x="6493" y="3255"/>
                  </a:lnTo>
                  <a:lnTo>
                    <a:pt x="7379" y="23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44"/>
            <p:cNvSpPr/>
            <p:nvPr/>
          </p:nvSpPr>
          <p:spPr>
            <a:xfrm>
              <a:off x="570946" y="7332195"/>
              <a:ext cx="32603" cy="37491"/>
            </a:xfrm>
            <a:custGeom>
              <a:rect b="b" l="l" r="r" t="t"/>
              <a:pathLst>
                <a:path extrusionOk="0" h="37491" w="32603">
                  <a:moveTo>
                    <a:pt x="12647" y="10172"/>
                  </a:moveTo>
                  <a:lnTo>
                    <a:pt x="9275" y="13369"/>
                  </a:lnTo>
                  <a:lnTo>
                    <a:pt x="7588" y="17728"/>
                  </a:lnTo>
                  <a:lnTo>
                    <a:pt x="7869" y="22378"/>
                  </a:lnTo>
                  <a:lnTo>
                    <a:pt x="8150" y="25866"/>
                  </a:lnTo>
                  <a:lnTo>
                    <a:pt x="10118" y="28191"/>
                  </a:lnTo>
                  <a:lnTo>
                    <a:pt x="13490" y="29354"/>
                  </a:lnTo>
                  <a:lnTo>
                    <a:pt x="16301" y="30226"/>
                  </a:lnTo>
                  <a:lnTo>
                    <a:pt x="19112" y="29354"/>
                  </a:lnTo>
                  <a:lnTo>
                    <a:pt x="21079" y="26738"/>
                  </a:lnTo>
                  <a:lnTo>
                    <a:pt x="22484" y="24994"/>
                  </a:lnTo>
                  <a:lnTo>
                    <a:pt x="27825" y="25866"/>
                  </a:lnTo>
                  <a:lnTo>
                    <a:pt x="28387" y="27900"/>
                  </a:lnTo>
                  <a:lnTo>
                    <a:pt x="28668" y="28482"/>
                  </a:lnTo>
                  <a:lnTo>
                    <a:pt x="28387" y="29644"/>
                  </a:lnTo>
                  <a:lnTo>
                    <a:pt x="27825" y="30516"/>
                  </a:lnTo>
                  <a:lnTo>
                    <a:pt x="25014" y="34876"/>
                  </a:lnTo>
                  <a:lnTo>
                    <a:pt x="20798" y="37491"/>
                  </a:lnTo>
                  <a:lnTo>
                    <a:pt x="15458" y="36910"/>
                  </a:lnTo>
                  <a:lnTo>
                    <a:pt x="9275" y="36038"/>
                  </a:lnTo>
                  <a:lnTo>
                    <a:pt x="4215" y="33132"/>
                  </a:lnTo>
                  <a:lnTo>
                    <a:pt x="1405" y="27029"/>
                  </a:lnTo>
                  <a:lnTo>
                    <a:pt x="562" y="24994"/>
                  </a:lnTo>
                  <a:lnTo>
                    <a:pt x="562" y="22669"/>
                  </a:lnTo>
                  <a:lnTo>
                    <a:pt x="0" y="21216"/>
                  </a:lnTo>
                  <a:lnTo>
                    <a:pt x="843" y="13659"/>
                  </a:lnTo>
                  <a:lnTo>
                    <a:pt x="2810" y="7556"/>
                  </a:lnTo>
                  <a:lnTo>
                    <a:pt x="8712" y="3487"/>
                  </a:lnTo>
                  <a:lnTo>
                    <a:pt x="14053" y="0"/>
                  </a:lnTo>
                  <a:lnTo>
                    <a:pt x="19674" y="290"/>
                  </a:lnTo>
                  <a:lnTo>
                    <a:pt x="25014" y="3196"/>
                  </a:lnTo>
                  <a:lnTo>
                    <a:pt x="30073" y="5812"/>
                  </a:lnTo>
                  <a:lnTo>
                    <a:pt x="32603" y="9881"/>
                  </a:lnTo>
                  <a:lnTo>
                    <a:pt x="32603" y="19181"/>
                  </a:lnTo>
                  <a:lnTo>
                    <a:pt x="32041" y="19472"/>
                  </a:lnTo>
                  <a:lnTo>
                    <a:pt x="28949" y="18310"/>
                  </a:lnTo>
                  <a:lnTo>
                    <a:pt x="26419" y="17438"/>
                  </a:lnTo>
                  <a:lnTo>
                    <a:pt x="25295" y="16275"/>
                  </a:lnTo>
                  <a:lnTo>
                    <a:pt x="24733" y="13659"/>
                  </a:lnTo>
                  <a:lnTo>
                    <a:pt x="23890" y="8137"/>
                  </a:lnTo>
                  <a:lnTo>
                    <a:pt x="16582" y="6103"/>
                  </a:lnTo>
                  <a:lnTo>
                    <a:pt x="12647" y="101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44"/>
            <p:cNvSpPr/>
            <p:nvPr/>
          </p:nvSpPr>
          <p:spPr>
            <a:xfrm>
              <a:off x="746202" y="7330972"/>
              <a:ext cx="5515" cy="16751"/>
            </a:xfrm>
            <a:custGeom>
              <a:rect b="b" l="l" r="r" t="t"/>
              <a:pathLst>
                <a:path extrusionOk="0" h="16751" w="5515">
                  <a:moveTo>
                    <a:pt x="290" y="1444"/>
                  </a:moveTo>
                  <a:lnTo>
                    <a:pt x="2612" y="866"/>
                  </a:lnTo>
                  <a:lnTo>
                    <a:pt x="3483" y="577"/>
                  </a:lnTo>
                  <a:lnTo>
                    <a:pt x="4354" y="0"/>
                  </a:lnTo>
                  <a:lnTo>
                    <a:pt x="5515" y="16751"/>
                  </a:lnTo>
                  <a:lnTo>
                    <a:pt x="2322" y="16751"/>
                  </a:lnTo>
                  <a:lnTo>
                    <a:pt x="1161" y="12130"/>
                  </a:lnTo>
                  <a:lnTo>
                    <a:pt x="3773" y="11841"/>
                  </a:lnTo>
                  <a:lnTo>
                    <a:pt x="2902" y="9530"/>
                  </a:lnTo>
                  <a:lnTo>
                    <a:pt x="2031" y="6931"/>
                  </a:lnTo>
                  <a:lnTo>
                    <a:pt x="870" y="4620"/>
                  </a:lnTo>
                  <a:lnTo>
                    <a:pt x="0" y="2888"/>
                  </a:lnTo>
                  <a:lnTo>
                    <a:pt x="290" y="14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44"/>
            <p:cNvSpPr/>
            <p:nvPr/>
          </p:nvSpPr>
          <p:spPr>
            <a:xfrm>
              <a:off x="735172" y="7330972"/>
              <a:ext cx="30187" cy="38700"/>
            </a:xfrm>
            <a:custGeom>
              <a:rect b="b" l="l" r="r" t="t"/>
              <a:pathLst>
                <a:path extrusionOk="0" h="38700" w="30187">
                  <a:moveTo>
                    <a:pt x="15384" y="0"/>
                  </a:moveTo>
                  <a:lnTo>
                    <a:pt x="16835" y="0"/>
                  </a:lnTo>
                  <a:lnTo>
                    <a:pt x="18286" y="577"/>
                  </a:lnTo>
                  <a:lnTo>
                    <a:pt x="18577" y="1155"/>
                  </a:lnTo>
                  <a:lnTo>
                    <a:pt x="23330" y="12872"/>
                  </a:lnTo>
                  <a:lnTo>
                    <a:pt x="27953" y="24719"/>
                  </a:lnTo>
                  <a:lnTo>
                    <a:pt x="29607" y="29169"/>
                  </a:lnTo>
                  <a:lnTo>
                    <a:pt x="30187" y="30614"/>
                  </a:lnTo>
                  <a:lnTo>
                    <a:pt x="29897" y="31480"/>
                  </a:lnTo>
                  <a:lnTo>
                    <a:pt x="28446" y="31769"/>
                  </a:lnTo>
                  <a:lnTo>
                    <a:pt x="26704" y="32058"/>
                  </a:lnTo>
                  <a:lnTo>
                    <a:pt x="24962" y="32346"/>
                  </a:lnTo>
                  <a:lnTo>
                    <a:pt x="23221" y="32635"/>
                  </a:lnTo>
                  <a:lnTo>
                    <a:pt x="22931" y="32924"/>
                  </a:lnTo>
                  <a:lnTo>
                    <a:pt x="22350" y="32924"/>
                  </a:lnTo>
                  <a:lnTo>
                    <a:pt x="22060" y="33213"/>
                  </a:lnTo>
                  <a:lnTo>
                    <a:pt x="18867" y="36967"/>
                  </a:lnTo>
                  <a:lnTo>
                    <a:pt x="15093" y="38700"/>
                  </a:lnTo>
                  <a:lnTo>
                    <a:pt x="10159" y="36967"/>
                  </a:lnTo>
                  <a:lnTo>
                    <a:pt x="4934" y="35235"/>
                  </a:lnTo>
                  <a:lnTo>
                    <a:pt x="2322" y="30902"/>
                  </a:lnTo>
                  <a:lnTo>
                    <a:pt x="1451" y="25704"/>
                  </a:lnTo>
                  <a:lnTo>
                    <a:pt x="0" y="19639"/>
                  </a:lnTo>
                  <a:lnTo>
                    <a:pt x="2612" y="14151"/>
                  </a:lnTo>
                  <a:lnTo>
                    <a:pt x="7546" y="12707"/>
                  </a:lnTo>
                  <a:lnTo>
                    <a:pt x="9869" y="11841"/>
                  </a:lnTo>
                  <a:lnTo>
                    <a:pt x="12191" y="12130"/>
                  </a:lnTo>
                  <a:lnTo>
                    <a:pt x="13352" y="16751"/>
                  </a:lnTo>
                  <a:lnTo>
                    <a:pt x="10449" y="16751"/>
                  </a:lnTo>
                  <a:lnTo>
                    <a:pt x="8417" y="19061"/>
                  </a:lnTo>
                  <a:lnTo>
                    <a:pt x="8417" y="27148"/>
                  </a:lnTo>
                  <a:lnTo>
                    <a:pt x="11900" y="31191"/>
                  </a:lnTo>
                  <a:lnTo>
                    <a:pt x="18286" y="31191"/>
                  </a:lnTo>
                  <a:lnTo>
                    <a:pt x="20028" y="28881"/>
                  </a:lnTo>
                  <a:lnTo>
                    <a:pt x="20028" y="21660"/>
                  </a:lnTo>
                  <a:lnTo>
                    <a:pt x="16545" y="16751"/>
                  </a:lnTo>
                  <a:lnTo>
                    <a:pt x="1538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44"/>
            <p:cNvSpPr/>
            <p:nvPr/>
          </p:nvSpPr>
          <p:spPr>
            <a:xfrm>
              <a:off x="711026" y="7349116"/>
              <a:ext cx="26564" cy="27816"/>
            </a:xfrm>
            <a:custGeom>
              <a:rect b="b" l="l" r="r" t="t"/>
              <a:pathLst>
                <a:path extrusionOk="0" h="27816" w="26564">
                  <a:moveTo>
                    <a:pt x="8854" y="16919"/>
                  </a:moveTo>
                  <a:lnTo>
                    <a:pt x="11140" y="21794"/>
                  </a:lnTo>
                  <a:lnTo>
                    <a:pt x="15710" y="22367"/>
                  </a:lnTo>
                  <a:lnTo>
                    <a:pt x="18566" y="18353"/>
                  </a:lnTo>
                  <a:lnTo>
                    <a:pt x="19995" y="16632"/>
                  </a:lnTo>
                  <a:lnTo>
                    <a:pt x="21708" y="16058"/>
                  </a:lnTo>
                  <a:lnTo>
                    <a:pt x="23422" y="15485"/>
                  </a:lnTo>
                  <a:lnTo>
                    <a:pt x="25136" y="15198"/>
                  </a:lnTo>
                  <a:lnTo>
                    <a:pt x="25993" y="16058"/>
                  </a:lnTo>
                  <a:lnTo>
                    <a:pt x="25422" y="17492"/>
                  </a:lnTo>
                  <a:lnTo>
                    <a:pt x="24279" y="19500"/>
                  </a:lnTo>
                  <a:lnTo>
                    <a:pt x="23422" y="22080"/>
                  </a:lnTo>
                  <a:lnTo>
                    <a:pt x="21708" y="23514"/>
                  </a:lnTo>
                  <a:lnTo>
                    <a:pt x="17995" y="27242"/>
                  </a:lnTo>
                  <a:lnTo>
                    <a:pt x="11140" y="27816"/>
                  </a:lnTo>
                  <a:lnTo>
                    <a:pt x="7141" y="25522"/>
                  </a:lnTo>
                  <a:lnTo>
                    <a:pt x="2856" y="22941"/>
                  </a:lnTo>
                  <a:lnTo>
                    <a:pt x="0" y="16632"/>
                  </a:lnTo>
                  <a:lnTo>
                    <a:pt x="856" y="11183"/>
                  </a:lnTo>
                  <a:lnTo>
                    <a:pt x="1713" y="6308"/>
                  </a:lnTo>
                  <a:lnTo>
                    <a:pt x="4570" y="2867"/>
                  </a:lnTo>
                  <a:lnTo>
                    <a:pt x="7426" y="9176"/>
                  </a:lnTo>
                  <a:lnTo>
                    <a:pt x="7998" y="12044"/>
                  </a:lnTo>
                  <a:lnTo>
                    <a:pt x="10854" y="11470"/>
                  </a:lnTo>
                  <a:lnTo>
                    <a:pt x="13425" y="10610"/>
                  </a:lnTo>
                  <a:lnTo>
                    <a:pt x="16567" y="9749"/>
                  </a:lnTo>
                  <a:lnTo>
                    <a:pt x="15139" y="6882"/>
                  </a:lnTo>
                  <a:lnTo>
                    <a:pt x="13710" y="6022"/>
                  </a:lnTo>
                  <a:lnTo>
                    <a:pt x="13996" y="0"/>
                  </a:lnTo>
                  <a:lnTo>
                    <a:pt x="18281" y="860"/>
                  </a:lnTo>
                  <a:lnTo>
                    <a:pt x="21708" y="4588"/>
                  </a:lnTo>
                  <a:lnTo>
                    <a:pt x="21994" y="4875"/>
                  </a:lnTo>
                  <a:lnTo>
                    <a:pt x="22280" y="5161"/>
                  </a:lnTo>
                  <a:lnTo>
                    <a:pt x="22565" y="5735"/>
                  </a:lnTo>
                  <a:lnTo>
                    <a:pt x="26564" y="11757"/>
                  </a:lnTo>
                  <a:lnTo>
                    <a:pt x="25993" y="12617"/>
                  </a:lnTo>
                  <a:lnTo>
                    <a:pt x="19423" y="14338"/>
                  </a:lnTo>
                  <a:lnTo>
                    <a:pt x="15996" y="15198"/>
                  </a:lnTo>
                  <a:lnTo>
                    <a:pt x="12568" y="16058"/>
                  </a:lnTo>
                  <a:lnTo>
                    <a:pt x="8854" y="1691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44"/>
            <p:cNvSpPr/>
            <p:nvPr/>
          </p:nvSpPr>
          <p:spPr>
            <a:xfrm>
              <a:off x="715597" y="7349116"/>
              <a:ext cx="9426" cy="9176"/>
            </a:xfrm>
            <a:custGeom>
              <a:rect b="b" l="l" r="r" t="t"/>
              <a:pathLst>
                <a:path extrusionOk="0" h="9176" w="9426">
                  <a:moveTo>
                    <a:pt x="6855" y="6595"/>
                  </a:moveTo>
                  <a:lnTo>
                    <a:pt x="4284" y="7455"/>
                  </a:lnTo>
                  <a:lnTo>
                    <a:pt x="2856" y="9176"/>
                  </a:lnTo>
                  <a:lnTo>
                    <a:pt x="0" y="2867"/>
                  </a:lnTo>
                  <a:lnTo>
                    <a:pt x="4855" y="1433"/>
                  </a:lnTo>
                  <a:lnTo>
                    <a:pt x="9426" y="0"/>
                  </a:lnTo>
                  <a:lnTo>
                    <a:pt x="9140" y="6022"/>
                  </a:lnTo>
                  <a:lnTo>
                    <a:pt x="6855" y="65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44"/>
            <p:cNvSpPr/>
            <p:nvPr/>
          </p:nvSpPr>
          <p:spPr>
            <a:xfrm>
              <a:off x="602348" y="7350335"/>
              <a:ext cx="25357" cy="29026"/>
            </a:xfrm>
            <a:custGeom>
              <a:rect b="b" l="l" r="r" t="t"/>
              <a:pathLst>
                <a:path extrusionOk="0" h="29026" w="25357">
                  <a:moveTo>
                    <a:pt x="20229" y="27248"/>
                  </a:moveTo>
                  <a:lnTo>
                    <a:pt x="14245" y="29026"/>
                  </a:lnTo>
                  <a:lnTo>
                    <a:pt x="7692" y="26656"/>
                  </a:lnTo>
                  <a:lnTo>
                    <a:pt x="2849" y="24583"/>
                  </a:lnTo>
                  <a:lnTo>
                    <a:pt x="0" y="20140"/>
                  </a:lnTo>
                  <a:lnTo>
                    <a:pt x="569" y="14216"/>
                  </a:lnTo>
                  <a:lnTo>
                    <a:pt x="854" y="7404"/>
                  </a:lnTo>
                  <a:lnTo>
                    <a:pt x="4273" y="2665"/>
                  </a:lnTo>
                  <a:lnTo>
                    <a:pt x="9972" y="1184"/>
                  </a:lnTo>
                  <a:lnTo>
                    <a:pt x="15100" y="0"/>
                  </a:lnTo>
                  <a:lnTo>
                    <a:pt x="20798" y="2073"/>
                  </a:lnTo>
                  <a:lnTo>
                    <a:pt x="23363" y="6516"/>
                  </a:lnTo>
                  <a:lnTo>
                    <a:pt x="25357" y="9774"/>
                  </a:lnTo>
                  <a:lnTo>
                    <a:pt x="25072" y="13328"/>
                  </a:lnTo>
                  <a:lnTo>
                    <a:pt x="24502" y="16882"/>
                  </a:lnTo>
                  <a:lnTo>
                    <a:pt x="24502" y="18659"/>
                  </a:lnTo>
                  <a:lnTo>
                    <a:pt x="23363" y="18955"/>
                  </a:lnTo>
                  <a:lnTo>
                    <a:pt x="21653" y="18659"/>
                  </a:lnTo>
                  <a:lnTo>
                    <a:pt x="17949" y="17474"/>
                  </a:lnTo>
                  <a:lnTo>
                    <a:pt x="17949" y="10070"/>
                  </a:lnTo>
                  <a:lnTo>
                    <a:pt x="16525" y="8885"/>
                  </a:lnTo>
                  <a:lnTo>
                    <a:pt x="15100" y="7108"/>
                  </a:lnTo>
                  <a:lnTo>
                    <a:pt x="13391" y="6812"/>
                  </a:lnTo>
                  <a:lnTo>
                    <a:pt x="11681" y="6219"/>
                  </a:lnTo>
                  <a:lnTo>
                    <a:pt x="9687" y="7404"/>
                  </a:lnTo>
                  <a:lnTo>
                    <a:pt x="9117" y="10070"/>
                  </a:lnTo>
                  <a:lnTo>
                    <a:pt x="11681" y="10662"/>
                  </a:lnTo>
                  <a:lnTo>
                    <a:pt x="13960" y="16586"/>
                  </a:lnTo>
                  <a:lnTo>
                    <a:pt x="9972" y="15697"/>
                  </a:lnTo>
                  <a:lnTo>
                    <a:pt x="9402" y="15401"/>
                  </a:lnTo>
                  <a:lnTo>
                    <a:pt x="7977" y="15401"/>
                  </a:lnTo>
                  <a:lnTo>
                    <a:pt x="7692" y="15993"/>
                  </a:lnTo>
                  <a:lnTo>
                    <a:pt x="7407" y="16586"/>
                  </a:lnTo>
                  <a:lnTo>
                    <a:pt x="7407" y="17771"/>
                  </a:lnTo>
                  <a:lnTo>
                    <a:pt x="7692" y="18659"/>
                  </a:lnTo>
                  <a:lnTo>
                    <a:pt x="8832" y="21325"/>
                  </a:lnTo>
                  <a:lnTo>
                    <a:pt x="12536" y="22806"/>
                  </a:lnTo>
                  <a:lnTo>
                    <a:pt x="15385" y="21029"/>
                  </a:lnTo>
                  <a:lnTo>
                    <a:pt x="17949" y="19548"/>
                  </a:lnTo>
                  <a:lnTo>
                    <a:pt x="20229" y="20436"/>
                  </a:lnTo>
                  <a:lnTo>
                    <a:pt x="22793" y="21621"/>
                  </a:lnTo>
                  <a:lnTo>
                    <a:pt x="20229" y="2724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44"/>
            <p:cNvSpPr/>
            <p:nvPr/>
          </p:nvSpPr>
          <p:spPr>
            <a:xfrm>
              <a:off x="614030" y="7360405"/>
              <a:ext cx="6268" cy="7404"/>
            </a:xfrm>
            <a:custGeom>
              <a:rect b="b" l="l" r="r" t="t"/>
              <a:pathLst>
                <a:path extrusionOk="0" h="7404" w="6268">
                  <a:moveTo>
                    <a:pt x="6268" y="7404"/>
                  </a:moveTo>
                  <a:lnTo>
                    <a:pt x="2279" y="6516"/>
                  </a:lnTo>
                  <a:lnTo>
                    <a:pt x="0" y="592"/>
                  </a:lnTo>
                  <a:lnTo>
                    <a:pt x="2279" y="1480"/>
                  </a:lnTo>
                  <a:lnTo>
                    <a:pt x="4843" y="1777"/>
                  </a:lnTo>
                  <a:lnTo>
                    <a:pt x="5128" y="1777"/>
                  </a:lnTo>
                  <a:lnTo>
                    <a:pt x="5698" y="592"/>
                  </a:lnTo>
                  <a:lnTo>
                    <a:pt x="6268" y="0"/>
                  </a:lnTo>
                  <a:lnTo>
                    <a:pt x="6268" y="740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44"/>
            <p:cNvSpPr/>
            <p:nvPr/>
          </p:nvSpPr>
          <p:spPr>
            <a:xfrm>
              <a:off x="679636" y="7346700"/>
              <a:ext cx="15697" cy="36282"/>
            </a:xfrm>
            <a:custGeom>
              <a:rect b="b" l="l" r="r" t="t"/>
              <a:pathLst>
                <a:path extrusionOk="0" h="36282" w="15697">
                  <a:moveTo>
                    <a:pt x="13984" y="6335"/>
                  </a:moveTo>
                  <a:lnTo>
                    <a:pt x="13414" y="6622"/>
                  </a:lnTo>
                  <a:lnTo>
                    <a:pt x="12843" y="7198"/>
                  </a:lnTo>
                  <a:lnTo>
                    <a:pt x="11986" y="7198"/>
                  </a:lnTo>
                  <a:lnTo>
                    <a:pt x="11416" y="7486"/>
                  </a:lnTo>
                  <a:lnTo>
                    <a:pt x="10845" y="8062"/>
                  </a:lnTo>
                  <a:lnTo>
                    <a:pt x="10559" y="8926"/>
                  </a:lnTo>
                  <a:lnTo>
                    <a:pt x="10845" y="9502"/>
                  </a:lnTo>
                  <a:lnTo>
                    <a:pt x="10845" y="9790"/>
                  </a:lnTo>
                  <a:lnTo>
                    <a:pt x="11701" y="10366"/>
                  </a:lnTo>
                  <a:lnTo>
                    <a:pt x="12272" y="10366"/>
                  </a:lnTo>
                  <a:lnTo>
                    <a:pt x="13699" y="10654"/>
                  </a:lnTo>
                  <a:lnTo>
                    <a:pt x="15126" y="9790"/>
                  </a:lnTo>
                  <a:lnTo>
                    <a:pt x="15411" y="12094"/>
                  </a:lnTo>
                  <a:lnTo>
                    <a:pt x="15697" y="14109"/>
                  </a:lnTo>
                  <a:lnTo>
                    <a:pt x="15126" y="15261"/>
                  </a:lnTo>
                  <a:lnTo>
                    <a:pt x="12843" y="15837"/>
                  </a:lnTo>
                  <a:lnTo>
                    <a:pt x="12272" y="15837"/>
                  </a:lnTo>
                  <a:lnTo>
                    <a:pt x="11416" y="16989"/>
                  </a:lnTo>
                  <a:lnTo>
                    <a:pt x="11416" y="17853"/>
                  </a:lnTo>
                  <a:lnTo>
                    <a:pt x="11701" y="22172"/>
                  </a:lnTo>
                  <a:lnTo>
                    <a:pt x="11986" y="26491"/>
                  </a:lnTo>
                  <a:lnTo>
                    <a:pt x="12557" y="30811"/>
                  </a:lnTo>
                  <a:lnTo>
                    <a:pt x="13128" y="34842"/>
                  </a:lnTo>
                  <a:lnTo>
                    <a:pt x="12843" y="35418"/>
                  </a:lnTo>
                  <a:lnTo>
                    <a:pt x="8562" y="35706"/>
                  </a:lnTo>
                  <a:lnTo>
                    <a:pt x="6278" y="36282"/>
                  </a:lnTo>
                  <a:lnTo>
                    <a:pt x="5422" y="35130"/>
                  </a:lnTo>
                  <a:lnTo>
                    <a:pt x="5422" y="32538"/>
                  </a:lnTo>
                  <a:lnTo>
                    <a:pt x="5137" y="28219"/>
                  </a:lnTo>
                  <a:lnTo>
                    <a:pt x="4851" y="23900"/>
                  </a:lnTo>
                  <a:lnTo>
                    <a:pt x="4281" y="19292"/>
                  </a:lnTo>
                  <a:lnTo>
                    <a:pt x="4281" y="17853"/>
                  </a:lnTo>
                  <a:lnTo>
                    <a:pt x="3995" y="16125"/>
                  </a:lnTo>
                  <a:lnTo>
                    <a:pt x="1427" y="16413"/>
                  </a:lnTo>
                  <a:lnTo>
                    <a:pt x="1141" y="16413"/>
                  </a:lnTo>
                  <a:lnTo>
                    <a:pt x="0" y="14973"/>
                  </a:lnTo>
                  <a:lnTo>
                    <a:pt x="0" y="13533"/>
                  </a:lnTo>
                  <a:lnTo>
                    <a:pt x="570" y="11806"/>
                  </a:lnTo>
                  <a:lnTo>
                    <a:pt x="1141" y="11806"/>
                  </a:lnTo>
                  <a:lnTo>
                    <a:pt x="2854" y="11230"/>
                  </a:lnTo>
                  <a:lnTo>
                    <a:pt x="3139" y="10078"/>
                  </a:lnTo>
                  <a:lnTo>
                    <a:pt x="3424" y="8350"/>
                  </a:lnTo>
                  <a:lnTo>
                    <a:pt x="3995" y="3455"/>
                  </a:lnTo>
                  <a:lnTo>
                    <a:pt x="8847" y="0"/>
                  </a:lnTo>
                  <a:lnTo>
                    <a:pt x="13128" y="1439"/>
                  </a:lnTo>
                  <a:lnTo>
                    <a:pt x="13984" y="1727"/>
                  </a:lnTo>
                  <a:lnTo>
                    <a:pt x="14555" y="3743"/>
                  </a:lnTo>
                  <a:lnTo>
                    <a:pt x="14841" y="4895"/>
                  </a:lnTo>
                  <a:lnTo>
                    <a:pt x="15126" y="5471"/>
                  </a:lnTo>
                  <a:lnTo>
                    <a:pt x="13984" y="63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44"/>
            <p:cNvSpPr/>
            <p:nvPr/>
          </p:nvSpPr>
          <p:spPr>
            <a:xfrm>
              <a:off x="649439" y="7350331"/>
              <a:ext cx="16905" cy="32654"/>
            </a:xfrm>
            <a:custGeom>
              <a:rect b="b" l="l" r="r" t="t"/>
              <a:pathLst>
                <a:path extrusionOk="0" h="32654" w="16905">
                  <a:moveTo>
                    <a:pt x="14864" y="12536"/>
                  </a:moveTo>
                  <a:lnTo>
                    <a:pt x="14281" y="12536"/>
                  </a:lnTo>
                  <a:lnTo>
                    <a:pt x="11658" y="12245"/>
                  </a:lnTo>
                  <a:lnTo>
                    <a:pt x="11075" y="13702"/>
                  </a:lnTo>
                  <a:lnTo>
                    <a:pt x="11075" y="18367"/>
                  </a:lnTo>
                  <a:lnTo>
                    <a:pt x="10784" y="20991"/>
                  </a:lnTo>
                  <a:lnTo>
                    <a:pt x="10784" y="23324"/>
                  </a:lnTo>
                  <a:lnTo>
                    <a:pt x="10492" y="25656"/>
                  </a:lnTo>
                  <a:lnTo>
                    <a:pt x="11075" y="26822"/>
                  </a:lnTo>
                  <a:lnTo>
                    <a:pt x="13407" y="27114"/>
                  </a:lnTo>
                  <a:lnTo>
                    <a:pt x="14281" y="27406"/>
                  </a:lnTo>
                  <a:lnTo>
                    <a:pt x="15447" y="28572"/>
                  </a:lnTo>
                  <a:lnTo>
                    <a:pt x="15447" y="29446"/>
                  </a:lnTo>
                  <a:lnTo>
                    <a:pt x="15739" y="30904"/>
                  </a:lnTo>
                  <a:lnTo>
                    <a:pt x="15447" y="32362"/>
                  </a:lnTo>
                  <a:lnTo>
                    <a:pt x="13407" y="32654"/>
                  </a:lnTo>
                  <a:lnTo>
                    <a:pt x="4954" y="32654"/>
                  </a:lnTo>
                  <a:lnTo>
                    <a:pt x="3206" y="30613"/>
                  </a:lnTo>
                  <a:lnTo>
                    <a:pt x="3789" y="25365"/>
                  </a:lnTo>
                  <a:lnTo>
                    <a:pt x="3789" y="13411"/>
                  </a:lnTo>
                  <a:lnTo>
                    <a:pt x="3497" y="12245"/>
                  </a:lnTo>
                  <a:lnTo>
                    <a:pt x="1748" y="11953"/>
                  </a:lnTo>
                  <a:lnTo>
                    <a:pt x="874" y="11662"/>
                  </a:lnTo>
                  <a:lnTo>
                    <a:pt x="0" y="10495"/>
                  </a:lnTo>
                  <a:lnTo>
                    <a:pt x="0" y="8746"/>
                  </a:lnTo>
                  <a:lnTo>
                    <a:pt x="874" y="7288"/>
                  </a:lnTo>
                  <a:lnTo>
                    <a:pt x="1457" y="7288"/>
                  </a:lnTo>
                  <a:lnTo>
                    <a:pt x="4371" y="6997"/>
                  </a:lnTo>
                  <a:lnTo>
                    <a:pt x="4371" y="2040"/>
                  </a:lnTo>
                  <a:lnTo>
                    <a:pt x="3789" y="0"/>
                  </a:lnTo>
                  <a:lnTo>
                    <a:pt x="6412" y="0"/>
                  </a:lnTo>
                  <a:lnTo>
                    <a:pt x="11367" y="291"/>
                  </a:lnTo>
                  <a:lnTo>
                    <a:pt x="11658" y="291"/>
                  </a:lnTo>
                  <a:lnTo>
                    <a:pt x="11658" y="7580"/>
                  </a:lnTo>
                  <a:lnTo>
                    <a:pt x="14864" y="7580"/>
                  </a:lnTo>
                  <a:lnTo>
                    <a:pt x="16905" y="7871"/>
                  </a:lnTo>
                  <a:lnTo>
                    <a:pt x="16322" y="9912"/>
                  </a:lnTo>
                  <a:lnTo>
                    <a:pt x="16030" y="11079"/>
                  </a:lnTo>
                  <a:lnTo>
                    <a:pt x="16030" y="11662"/>
                  </a:lnTo>
                  <a:lnTo>
                    <a:pt x="14864" y="125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44"/>
            <p:cNvSpPr/>
            <p:nvPr/>
          </p:nvSpPr>
          <p:spPr>
            <a:xfrm>
              <a:off x="628924" y="7355170"/>
              <a:ext cx="19319" cy="25397"/>
            </a:xfrm>
            <a:custGeom>
              <a:rect b="b" l="l" r="r" t="t"/>
              <a:pathLst>
                <a:path extrusionOk="0" h="25397" w="19319">
                  <a:moveTo>
                    <a:pt x="1463" y="15802"/>
                  </a:moveTo>
                  <a:lnTo>
                    <a:pt x="2049" y="9594"/>
                  </a:lnTo>
                  <a:lnTo>
                    <a:pt x="2927" y="3668"/>
                  </a:lnTo>
                  <a:lnTo>
                    <a:pt x="3219" y="2539"/>
                  </a:lnTo>
                  <a:lnTo>
                    <a:pt x="4098" y="846"/>
                  </a:lnTo>
                  <a:lnTo>
                    <a:pt x="6439" y="846"/>
                  </a:lnTo>
                  <a:lnTo>
                    <a:pt x="9074" y="0"/>
                  </a:lnTo>
                  <a:lnTo>
                    <a:pt x="10245" y="2821"/>
                  </a:lnTo>
                  <a:lnTo>
                    <a:pt x="10245" y="3104"/>
                  </a:lnTo>
                  <a:lnTo>
                    <a:pt x="10537" y="3104"/>
                  </a:lnTo>
                  <a:lnTo>
                    <a:pt x="10537" y="3386"/>
                  </a:lnTo>
                  <a:lnTo>
                    <a:pt x="12294" y="2821"/>
                  </a:lnTo>
                  <a:lnTo>
                    <a:pt x="14050" y="1975"/>
                  </a:lnTo>
                  <a:lnTo>
                    <a:pt x="15806" y="1693"/>
                  </a:lnTo>
                  <a:lnTo>
                    <a:pt x="16977" y="1410"/>
                  </a:lnTo>
                  <a:lnTo>
                    <a:pt x="19026" y="1975"/>
                  </a:lnTo>
                  <a:lnTo>
                    <a:pt x="19026" y="2539"/>
                  </a:lnTo>
                  <a:lnTo>
                    <a:pt x="19319" y="3950"/>
                  </a:lnTo>
                  <a:lnTo>
                    <a:pt x="19026" y="5926"/>
                  </a:lnTo>
                  <a:lnTo>
                    <a:pt x="18734" y="7337"/>
                  </a:lnTo>
                  <a:lnTo>
                    <a:pt x="18734" y="7901"/>
                  </a:lnTo>
                  <a:lnTo>
                    <a:pt x="16977" y="8183"/>
                  </a:lnTo>
                  <a:lnTo>
                    <a:pt x="16099" y="8183"/>
                  </a:lnTo>
                  <a:lnTo>
                    <a:pt x="12587" y="7901"/>
                  </a:lnTo>
                  <a:lnTo>
                    <a:pt x="9952" y="9594"/>
                  </a:lnTo>
                  <a:lnTo>
                    <a:pt x="9367" y="13545"/>
                  </a:lnTo>
                  <a:lnTo>
                    <a:pt x="8488" y="16367"/>
                  </a:lnTo>
                  <a:lnTo>
                    <a:pt x="8196" y="19753"/>
                  </a:lnTo>
                  <a:lnTo>
                    <a:pt x="7903" y="22857"/>
                  </a:lnTo>
                  <a:lnTo>
                    <a:pt x="7610" y="25115"/>
                  </a:lnTo>
                  <a:lnTo>
                    <a:pt x="6439" y="25397"/>
                  </a:lnTo>
                  <a:lnTo>
                    <a:pt x="4390" y="25115"/>
                  </a:lnTo>
                  <a:lnTo>
                    <a:pt x="2634" y="24551"/>
                  </a:lnTo>
                  <a:lnTo>
                    <a:pt x="0" y="25115"/>
                  </a:lnTo>
                  <a:lnTo>
                    <a:pt x="585" y="22011"/>
                  </a:lnTo>
                  <a:lnTo>
                    <a:pt x="1463" y="158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44"/>
            <p:cNvSpPr/>
            <p:nvPr/>
          </p:nvSpPr>
          <p:spPr>
            <a:xfrm>
              <a:off x="698945" y="7355165"/>
              <a:ext cx="10867" cy="25397"/>
            </a:xfrm>
            <a:custGeom>
              <a:rect b="b" l="l" r="r" t="t"/>
              <a:pathLst>
                <a:path extrusionOk="0" h="25397" w="10867">
                  <a:moveTo>
                    <a:pt x="285" y="1167"/>
                  </a:moveTo>
                  <a:lnTo>
                    <a:pt x="571" y="1167"/>
                  </a:lnTo>
                  <a:lnTo>
                    <a:pt x="2287" y="583"/>
                  </a:lnTo>
                  <a:lnTo>
                    <a:pt x="4003" y="0"/>
                  </a:lnTo>
                  <a:lnTo>
                    <a:pt x="5719" y="0"/>
                  </a:lnTo>
                  <a:lnTo>
                    <a:pt x="6577" y="291"/>
                  </a:lnTo>
                  <a:lnTo>
                    <a:pt x="7149" y="2335"/>
                  </a:lnTo>
                  <a:lnTo>
                    <a:pt x="7435" y="3503"/>
                  </a:lnTo>
                  <a:lnTo>
                    <a:pt x="8293" y="8757"/>
                  </a:lnTo>
                  <a:lnTo>
                    <a:pt x="9151" y="14304"/>
                  </a:lnTo>
                  <a:lnTo>
                    <a:pt x="10009" y="19850"/>
                  </a:lnTo>
                  <a:lnTo>
                    <a:pt x="10867" y="24521"/>
                  </a:lnTo>
                  <a:lnTo>
                    <a:pt x="10295" y="25105"/>
                  </a:lnTo>
                  <a:lnTo>
                    <a:pt x="4861" y="25397"/>
                  </a:lnTo>
                  <a:lnTo>
                    <a:pt x="4575" y="25105"/>
                  </a:lnTo>
                  <a:lnTo>
                    <a:pt x="3717" y="24521"/>
                  </a:lnTo>
                  <a:lnTo>
                    <a:pt x="3431" y="23645"/>
                  </a:lnTo>
                  <a:lnTo>
                    <a:pt x="2287" y="16931"/>
                  </a:lnTo>
                  <a:lnTo>
                    <a:pt x="1143" y="9925"/>
                  </a:lnTo>
                  <a:lnTo>
                    <a:pt x="0" y="2919"/>
                  </a:lnTo>
                  <a:lnTo>
                    <a:pt x="0" y="2335"/>
                  </a:lnTo>
                  <a:lnTo>
                    <a:pt x="285" y="11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44"/>
            <p:cNvSpPr/>
            <p:nvPr/>
          </p:nvSpPr>
          <p:spPr>
            <a:xfrm>
              <a:off x="668766" y="7357586"/>
              <a:ext cx="8452" cy="25397"/>
            </a:xfrm>
            <a:custGeom>
              <a:rect b="b" l="l" r="r" t="t"/>
              <a:pathLst>
                <a:path extrusionOk="0" h="25397" w="8452">
                  <a:moveTo>
                    <a:pt x="3924" y="0"/>
                  </a:moveTo>
                  <a:lnTo>
                    <a:pt x="7546" y="0"/>
                  </a:lnTo>
                  <a:lnTo>
                    <a:pt x="7848" y="3543"/>
                  </a:lnTo>
                  <a:lnTo>
                    <a:pt x="7848" y="9745"/>
                  </a:lnTo>
                  <a:lnTo>
                    <a:pt x="8150" y="15651"/>
                  </a:lnTo>
                  <a:lnTo>
                    <a:pt x="8452" y="21853"/>
                  </a:lnTo>
                  <a:lnTo>
                    <a:pt x="8452" y="24216"/>
                  </a:lnTo>
                  <a:lnTo>
                    <a:pt x="8150" y="25397"/>
                  </a:lnTo>
                  <a:lnTo>
                    <a:pt x="905" y="25397"/>
                  </a:lnTo>
                  <a:lnTo>
                    <a:pt x="603" y="22149"/>
                  </a:lnTo>
                  <a:lnTo>
                    <a:pt x="603" y="15947"/>
                  </a:lnTo>
                  <a:lnTo>
                    <a:pt x="301" y="9745"/>
                  </a:lnTo>
                  <a:lnTo>
                    <a:pt x="301" y="3543"/>
                  </a:lnTo>
                  <a:lnTo>
                    <a:pt x="0" y="295"/>
                  </a:lnTo>
                  <a:lnTo>
                    <a:pt x="603" y="0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44"/>
            <p:cNvSpPr/>
            <p:nvPr/>
          </p:nvSpPr>
          <p:spPr>
            <a:xfrm>
              <a:off x="697739" y="7345484"/>
              <a:ext cx="7245" cy="7256"/>
            </a:xfrm>
            <a:custGeom>
              <a:rect b="b" l="l" r="r" t="t"/>
              <a:pathLst>
                <a:path extrusionOk="0" h="7256" w="7245">
                  <a:moveTo>
                    <a:pt x="2069" y="6977"/>
                  </a:moveTo>
                  <a:lnTo>
                    <a:pt x="0" y="6977"/>
                  </a:lnTo>
                  <a:lnTo>
                    <a:pt x="517" y="4465"/>
                  </a:lnTo>
                  <a:lnTo>
                    <a:pt x="517" y="0"/>
                  </a:lnTo>
                  <a:lnTo>
                    <a:pt x="3104" y="1116"/>
                  </a:lnTo>
                  <a:lnTo>
                    <a:pt x="4657" y="837"/>
                  </a:lnTo>
                  <a:lnTo>
                    <a:pt x="7245" y="279"/>
                  </a:lnTo>
                  <a:lnTo>
                    <a:pt x="6986" y="2790"/>
                  </a:lnTo>
                  <a:lnTo>
                    <a:pt x="7245" y="4465"/>
                  </a:lnTo>
                  <a:lnTo>
                    <a:pt x="7245" y="6140"/>
                  </a:lnTo>
                  <a:lnTo>
                    <a:pt x="5692" y="7256"/>
                  </a:lnTo>
                  <a:lnTo>
                    <a:pt x="2069" y="697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44"/>
            <p:cNvSpPr/>
            <p:nvPr/>
          </p:nvSpPr>
          <p:spPr>
            <a:xfrm>
              <a:off x="668767" y="7349115"/>
              <a:ext cx="7244" cy="6047"/>
            </a:xfrm>
            <a:custGeom>
              <a:rect b="b" l="l" r="r" t="t"/>
              <a:pathLst>
                <a:path extrusionOk="0" h="6047" w="7244">
                  <a:moveTo>
                    <a:pt x="2897" y="5784"/>
                  </a:moveTo>
                  <a:lnTo>
                    <a:pt x="1159" y="6047"/>
                  </a:lnTo>
                  <a:lnTo>
                    <a:pt x="0" y="6047"/>
                  </a:lnTo>
                  <a:lnTo>
                    <a:pt x="0" y="788"/>
                  </a:lnTo>
                  <a:lnTo>
                    <a:pt x="289" y="525"/>
                  </a:lnTo>
                  <a:lnTo>
                    <a:pt x="4636" y="0"/>
                  </a:lnTo>
                  <a:lnTo>
                    <a:pt x="6665" y="0"/>
                  </a:lnTo>
                  <a:lnTo>
                    <a:pt x="7244" y="788"/>
                  </a:lnTo>
                  <a:lnTo>
                    <a:pt x="7244" y="5521"/>
                  </a:lnTo>
                  <a:lnTo>
                    <a:pt x="2897" y="578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44"/>
            <p:cNvSpPr/>
            <p:nvPr/>
          </p:nvSpPr>
          <p:spPr>
            <a:xfrm>
              <a:off x="654264" y="6868984"/>
              <a:ext cx="31395" cy="32653"/>
            </a:xfrm>
            <a:custGeom>
              <a:rect b="b" l="l" r="r" t="t"/>
              <a:pathLst>
                <a:path extrusionOk="0" h="32653" w="31395">
                  <a:moveTo>
                    <a:pt x="8064" y="844"/>
                  </a:moveTo>
                  <a:lnTo>
                    <a:pt x="8352" y="844"/>
                  </a:lnTo>
                  <a:lnTo>
                    <a:pt x="9793" y="5630"/>
                  </a:lnTo>
                  <a:lnTo>
                    <a:pt x="11521" y="11541"/>
                  </a:lnTo>
                  <a:lnTo>
                    <a:pt x="13537" y="17171"/>
                  </a:lnTo>
                  <a:lnTo>
                    <a:pt x="15265" y="23082"/>
                  </a:lnTo>
                  <a:lnTo>
                    <a:pt x="16129" y="23082"/>
                  </a:lnTo>
                  <a:lnTo>
                    <a:pt x="16993" y="20831"/>
                  </a:lnTo>
                  <a:lnTo>
                    <a:pt x="17569" y="18860"/>
                  </a:lnTo>
                  <a:lnTo>
                    <a:pt x="18434" y="16608"/>
                  </a:lnTo>
                  <a:lnTo>
                    <a:pt x="19874" y="12667"/>
                  </a:lnTo>
                  <a:lnTo>
                    <a:pt x="21026" y="8445"/>
                  </a:lnTo>
                  <a:lnTo>
                    <a:pt x="22466" y="4504"/>
                  </a:lnTo>
                  <a:lnTo>
                    <a:pt x="23618" y="1407"/>
                  </a:lnTo>
                  <a:lnTo>
                    <a:pt x="27363" y="0"/>
                  </a:lnTo>
                  <a:lnTo>
                    <a:pt x="30243" y="1970"/>
                  </a:lnTo>
                  <a:lnTo>
                    <a:pt x="31107" y="2252"/>
                  </a:lnTo>
                  <a:lnTo>
                    <a:pt x="31395" y="3659"/>
                  </a:lnTo>
                  <a:lnTo>
                    <a:pt x="31395" y="12949"/>
                  </a:lnTo>
                  <a:lnTo>
                    <a:pt x="31107" y="21112"/>
                  </a:lnTo>
                  <a:lnTo>
                    <a:pt x="31107" y="29557"/>
                  </a:lnTo>
                  <a:lnTo>
                    <a:pt x="30819" y="31246"/>
                  </a:lnTo>
                  <a:lnTo>
                    <a:pt x="30819" y="32653"/>
                  </a:lnTo>
                  <a:lnTo>
                    <a:pt x="25923" y="32653"/>
                  </a:lnTo>
                  <a:lnTo>
                    <a:pt x="25346" y="31528"/>
                  </a:lnTo>
                  <a:lnTo>
                    <a:pt x="25346" y="11541"/>
                  </a:lnTo>
                  <a:lnTo>
                    <a:pt x="23330" y="17452"/>
                  </a:lnTo>
                  <a:lnTo>
                    <a:pt x="21026" y="23364"/>
                  </a:lnTo>
                  <a:lnTo>
                    <a:pt x="19010" y="29275"/>
                  </a:lnTo>
                  <a:lnTo>
                    <a:pt x="18434" y="30964"/>
                  </a:lnTo>
                  <a:lnTo>
                    <a:pt x="17858" y="32653"/>
                  </a:lnTo>
                  <a:lnTo>
                    <a:pt x="12961" y="32653"/>
                  </a:lnTo>
                  <a:lnTo>
                    <a:pt x="12673" y="30964"/>
                  </a:lnTo>
                  <a:lnTo>
                    <a:pt x="12097" y="29275"/>
                  </a:lnTo>
                  <a:lnTo>
                    <a:pt x="10081" y="23646"/>
                  </a:lnTo>
                  <a:lnTo>
                    <a:pt x="8352" y="18015"/>
                  </a:lnTo>
                  <a:lnTo>
                    <a:pt x="5760" y="12386"/>
                  </a:lnTo>
                  <a:lnTo>
                    <a:pt x="5760" y="13230"/>
                  </a:lnTo>
                  <a:lnTo>
                    <a:pt x="5472" y="14074"/>
                  </a:lnTo>
                  <a:lnTo>
                    <a:pt x="5472" y="31246"/>
                  </a:lnTo>
                  <a:lnTo>
                    <a:pt x="4608" y="32090"/>
                  </a:lnTo>
                  <a:lnTo>
                    <a:pt x="576" y="32090"/>
                  </a:lnTo>
                  <a:lnTo>
                    <a:pt x="0" y="30964"/>
                  </a:lnTo>
                  <a:lnTo>
                    <a:pt x="0" y="29275"/>
                  </a:lnTo>
                  <a:lnTo>
                    <a:pt x="286" y="16473"/>
                  </a:lnTo>
                  <a:lnTo>
                    <a:pt x="568" y="3879"/>
                  </a:lnTo>
                  <a:lnTo>
                    <a:pt x="576" y="3659"/>
                  </a:lnTo>
                  <a:lnTo>
                    <a:pt x="576" y="1970"/>
                  </a:lnTo>
                  <a:lnTo>
                    <a:pt x="1152" y="1126"/>
                  </a:lnTo>
                  <a:lnTo>
                    <a:pt x="2880" y="1126"/>
                  </a:lnTo>
                  <a:lnTo>
                    <a:pt x="8064" y="8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44"/>
            <p:cNvSpPr/>
            <p:nvPr/>
          </p:nvSpPr>
          <p:spPr>
            <a:xfrm>
              <a:off x="795543" y="6924609"/>
              <a:ext cx="37433" cy="37490"/>
            </a:xfrm>
            <a:custGeom>
              <a:rect b="b" l="l" r="r" t="t"/>
              <a:pathLst>
                <a:path extrusionOk="0" h="37490" w="37433">
                  <a:moveTo>
                    <a:pt x="580" y="16856"/>
                  </a:moveTo>
                  <a:lnTo>
                    <a:pt x="2031" y="15403"/>
                  </a:lnTo>
                  <a:lnTo>
                    <a:pt x="5513" y="11043"/>
                  </a:lnTo>
                  <a:lnTo>
                    <a:pt x="8705" y="6393"/>
                  </a:lnTo>
                  <a:lnTo>
                    <a:pt x="12187" y="2325"/>
                  </a:lnTo>
                  <a:lnTo>
                    <a:pt x="13058" y="1453"/>
                  </a:lnTo>
                  <a:lnTo>
                    <a:pt x="14509" y="0"/>
                  </a:lnTo>
                  <a:lnTo>
                    <a:pt x="15089" y="290"/>
                  </a:lnTo>
                  <a:lnTo>
                    <a:pt x="16540" y="871"/>
                  </a:lnTo>
                  <a:lnTo>
                    <a:pt x="17410" y="2325"/>
                  </a:lnTo>
                  <a:lnTo>
                    <a:pt x="18571" y="3487"/>
                  </a:lnTo>
                  <a:lnTo>
                    <a:pt x="18281" y="3778"/>
                  </a:lnTo>
                  <a:lnTo>
                    <a:pt x="18281" y="4068"/>
                  </a:lnTo>
                  <a:lnTo>
                    <a:pt x="17991" y="4359"/>
                  </a:lnTo>
                  <a:lnTo>
                    <a:pt x="22634" y="4359"/>
                  </a:lnTo>
                  <a:lnTo>
                    <a:pt x="25535" y="6103"/>
                  </a:lnTo>
                  <a:lnTo>
                    <a:pt x="26696" y="10753"/>
                  </a:lnTo>
                  <a:lnTo>
                    <a:pt x="26986" y="11334"/>
                  </a:lnTo>
                  <a:lnTo>
                    <a:pt x="28437" y="12206"/>
                  </a:lnTo>
                  <a:lnTo>
                    <a:pt x="32500" y="12206"/>
                  </a:lnTo>
                  <a:lnTo>
                    <a:pt x="34821" y="13950"/>
                  </a:lnTo>
                  <a:lnTo>
                    <a:pt x="35982" y="16565"/>
                  </a:lnTo>
                  <a:lnTo>
                    <a:pt x="37433" y="19472"/>
                  </a:lnTo>
                  <a:lnTo>
                    <a:pt x="36562" y="22087"/>
                  </a:lnTo>
                  <a:lnTo>
                    <a:pt x="34821" y="24703"/>
                  </a:lnTo>
                  <a:lnTo>
                    <a:pt x="31919" y="28190"/>
                  </a:lnTo>
                  <a:lnTo>
                    <a:pt x="29018" y="31678"/>
                  </a:lnTo>
                  <a:lnTo>
                    <a:pt x="26406" y="35456"/>
                  </a:lnTo>
                  <a:lnTo>
                    <a:pt x="24955" y="37490"/>
                  </a:lnTo>
                  <a:lnTo>
                    <a:pt x="23794" y="36618"/>
                  </a:lnTo>
                  <a:lnTo>
                    <a:pt x="22343" y="35456"/>
                  </a:lnTo>
                  <a:lnTo>
                    <a:pt x="20602" y="34293"/>
                  </a:lnTo>
                  <a:lnTo>
                    <a:pt x="20893" y="33422"/>
                  </a:lnTo>
                  <a:lnTo>
                    <a:pt x="22053" y="31968"/>
                  </a:lnTo>
                  <a:lnTo>
                    <a:pt x="24665" y="28772"/>
                  </a:lnTo>
                  <a:lnTo>
                    <a:pt x="26986" y="25575"/>
                  </a:lnTo>
                  <a:lnTo>
                    <a:pt x="29598" y="22378"/>
                  </a:lnTo>
                  <a:lnTo>
                    <a:pt x="31049" y="20634"/>
                  </a:lnTo>
                  <a:lnTo>
                    <a:pt x="31919" y="18600"/>
                  </a:lnTo>
                  <a:lnTo>
                    <a:pt x="29598" y="16856"/>
                  </a:lnTo>
                  <a:lnTo>
                    <a:pt x="27857" y="15112"/>
                  </a:lnTo>
                  <a:lnTo>
                    <a:pt x="25826" y="15403"/>
                  </a:lnTo>
                  <a:lnTo>
                    <a:pt x="23794" y="17728"/>
                  </a:lnTo>
                  <a:lnTo>
                    <a:pt x="21183" y="20634"/>
                  </a:lnTo>
                  <a:lnTo>
                    <a:pt x="18571" y="23831"/>
                  </a:lnTo>
                  <a:lnTo>
                    <a:pt x="16250" y="27318"/>
                  </a:lnTo>
                  <a:lnTo>
                    <a:pt x="15089" y="29062"/>
                  </a:lnTo>
                  <a:lnTo>
                    <a:pt x="13928" y="29062"/>
                  </a:lnTo>
                  <a:lnTo>
                    <a:pt x="12477" y="27900"/>
                  </a:lnTo>
                  <a:lnTo>
                    <a:pt x="10736" y="26737"/>
                  </a:lnTo>
                  <a:lnTo>
                    <a:pt x="10446" y="25575"/>
                  </a:lnTo>
                  <a:lnTo>
                    <a:pt x="11897" y="23831"/>
                  </a:lnTo>
                  <a:lnTo>
                    <a:pt x="14218" y="20925"/>
                  </a:lnTo>
                  <a:lnTo>
                    <a:pt x="16830" y="17728"/>
                  </a:lnTo>
                  <a:lnTo>
                    <a:pt x="19151" y="14531"/>
                  </a:lnTo>
                  <a:lnTo>
                    <a:pt x="20312" y="12787"/>
                  </a:lnTo>
                  <a:lnTo>
                    <a:pt x="22053" y="11043"/>
                  </a:lnTo>
                  <a:lnTo>
                    <a:pt x="19732" y="9009"/>
                  </a:lnTo>
                  <a:lnTo>
                    <a:pt x="17991" y="7265"/>
                  </a:lnTo>
                  <a:lnTo>
                    <a:pt x="15089" y="7556"/>
                  </a:lnTo>
                  <a:lnTo>
                    <a:pt x="13348" y="9881"/>
                  </a:lnTo>
                  <a:lnTo>
                    <a:pt x="10736" y="12787"/>
                  </a:lnTo>
                  <a:lnTo>
                    <a:pt x="8415" y="15693"/>
                  </a:lnTo>
                  <a:lnTo>
                    <a:pt x="6383" y="18890"/>
                  </a:lnTo>
                  <a:lnTo>
                    <a:pt x="4933" y="20634"/>
                  </a:lnTo>
                  <a:lnTo>
                    <a:pt x="4062" y="21215"/>
                  </a:lnTo>
                  <a:lnTo>
                    <a:pt x="2031" y="19762"/>
                  </a:lnTo>
                  <a:lnTo>
                    <a:pt x="0" y="18018"/>
                  </a:lnTo>
                  <a:lnTo>
                    <a:pt x="580" y="168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44"/>
            <p:cNvSpPr/>
            <p:nvPr/>
          </p:nvSpPr>
          <p:spPr>
            <a:xfrm>
              <a:off x="753280" y="6900421"/>
              <a:ext cx="28980" cy="35072"/>
            </a:xfrm>
            <a:custGeom>
              <a:rect b="b" l="l" r="r" t="t"/>
              <a:pathLst>
                <a:path extrusionOk="0" h="35072" w="28980">
                  <a:moveTo>
                    <a:pt x="568" y="22344"/>
                  </a:moveTo>
                  <a:lnTo>
                    <a:pt x="1136" y="21212"/>
                  </a:lnTo>
                  <a:lnTo>
                    <a:pt x="2272" y="22061"/>
                  </a:lnTo>
                  <a:lnTo>
                    <a:pt x="3977" y="22627"/>
                  </a:lnTo>
                  <a:lnTo>
                    <a:pt x="5114" y="23758"/>
                  </a:lnTo>
                  <a:lnTo>
                    <a:pt x="5682" y="24607"/>
                  </a:lnTo>
                  <a:lnTo>
                    <a:pt x="5966" y="26021"/>
                  </a:lnTo>
                  <a:lnTo>
                    <a:pt x="6818" y="26869"/>
                  </a:lnTo>
                  <a:lnTo>
                    <a:pt x="9944" y="29980"/>
                  </a:lnTo>
                  <a:lnTo>
                    <a:pt x="13637" y="28566"/>
                  </a:lnTo>
                  <a:lnTo>
                    <a:pt x="14490" y="24607"/>
                  </a:lnTo>
                  <a:lnTo>
                    <a:pt x="11933" y="23758"/>
                  </a:lnTo>
                  <a:lnTo>
                    <a:pt x="9091" y="23192"/>
                  </a:lnTo>
                  <a:lnTo>
                    <a:pt x="7103" y="21778"/>
                  </a:lnTo>
                  <a:lnTo>
                    <a:pt x="2557" y="18950"/>
                  </a:lnTo>
                  <a:lnTo>
                    <a:pt x="3125" y="12162"/>
                  </a:lnTo>
                  <a:lnTo>
                    <a:pt x="5682" y="7919"/>
                  </a:lnTo>
                  <a:lnTo>
                    <a:pt x="7387" y="5656"/>
                  </a:lnTo>
                  <a:lnTo>
                    <a:pt x="9660" y="3111"/>
                  </a:lnTo>
                  <a:lnTo>
                    <a:pt x="8807" y="11313"/>
                  </a:lnTo>
                  <a:lnTo>
                    <a:pt x="9091" y="15273"/>
                  </a:lnTo>
                  <a:lnTo>
                    <a:pt x="9091" y="17818"/>
                  </a:lnTo>
                  <a:lnTo>
                    <a:pt x="11080" y="19798"/>
                  </a:lnTo>
                  <a:lnTo>
                    <a:pt x="13922" y="19798"/>
                  </a:lnTo>
                  <a:lnTo>
                    <a:pt x="17047" y="19515"/>
                  </a:lnTo>
                  <a:lnTo>
                    <a:pt x="20741" y="14990"/>
                  </a:lnTo>
                  <a:lnTo>
                    <a:pt x="20456" y="11030"/>
                  </a:lnTo>
                  <a:lnTo>
                    <a:pt x="20456" y="8485"/>
                  </a:lnTo>
                  <a:lnTo>
                    <a:pt x="18468" y="6222"/>
                  </a:lnTo>
                  <a:lnTo>
                    <a:pt x="15910" y="6222"/>
                  </a:lnTo>
                  <a:lnTo>
                    <a:pt x="12785" y="5939"/>
                  </a:lnTo>
                  <a:lnTo>
                    <a:pt x="16479" y="0"/>
                  </a:lnTo>
                  <a:lnTo>
                    <a:pt x="19888" y="1414"/>
                  </a:lnTo>
                  <a:lnTo>
                    <a:pt x="23014" y="5939"/>
                  </a:lnTo>
                  <a:lnTo>
                    <a:pt x="24150" y="5939"/>
                  </a:lnTo>
                  <a:lnTo>
                    <a:pt x="25002" y="5656"/>
                  </a:lnTo>
                  <a:lnTo>
                    <a:pt x="26139" y="5939"/>
                  </a:lnTo>
                  <a:lnTo>
                    <a:pt x="28696" y="6788"/>
                  </a:lnTo>
                  <a:lnTo>
                    <a:pt x="28980" y="7353"/>
                  </a:lnTo>
                  <a:lnTo>
                    <a:pt x="27844" y="9899"/>
                  </a:lnTo>
                  <a:lnTo>
                    <a:pt x="25002" y="15556"/>
                  </a:lnTo>
                  <a:lnTo>
                    <a:pt x="22729" y="21212"/>
                  </a:lnTo>
                  <a:lnTo>
                    <a:pt x="19888" y="26869"/>
                  </a:lnTo>
                  <a:lnTo>
                    <a:pt x="16195" y="34223"/>
                  </a:lnTo>
                  <a:lnTo>
                    <a:pt x="6534" y="35072"/>
                  </a:lnTo>
                  <a:lnTo>
                    <a:pt x="1420" y="28283"/>
                  </a:lnTo>
                  <a:lnTo>
                    <a:pt x="852" y="27152"/>
                  </a:lnTo>
                  <a:lnTo>
                    <a:pt x="284" y="26021"/>
                  </a:lnTo>
                  <a:lnTo>
                    <a:pt x="0" y="24889"/>
                  </a:lnTo>
                  <a:lnTo>
                    <a:pt x="0" y="23758"/>
                  </a:lnTo>
                  <a:lnTo>
                    <a:pt x="568" y="223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44"/>
            <p:cNvSpPr/>
            <p:nvPr/>
          </p:nvSpPr>
          <p:spPr>
            <a:xfrm>
              <a:off x="762088" y="6900421"/>
              <a:ext cx="7671" cy="11313"/>
            </a:xfrm>
            <a:custGeom>
              <a:rect b="b" l="l" r="r" t="t"/>
              <a:pathLst>
                <a:path extrusionOk="0" h="11313" w="7671">
                  <a:moveTo>
                    <a:pt x="3977" y="5939"/>
                  </a:moveTo>
                  <a:lnTo>
                    <a:pt x="0" y="11313"/>
                  </a:lnTo>
                  <a:lnTo>
                    <a:pt x="852" y="3111"/>
                  </a:lnTo>
                  <a:lnTo>
                    <a:pt x="3409" y="1979"/>
                  </a:lnTo>
                  <a:lnTo>
                    <a:pt x="7671" y="0"/>
                  </a:lnTo>
                  <a:lnTo>
                    <a:pt x="3977" y="59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44"/>
            <p:cNvSpPr/>
            <p:nvPr/>
          </p:nvSpPr>
          <p:spPr>
            <a:xfrm>
              <a:off x="689284" y="6890508"/>
              <a:ext cx="8114" cy="14485"/>
            </a:xfrm>
            <a:custGeom>
              <a:rect b="b" l="l" r="r" t="t"/>
              <a:pathLst>
                <a:path extrusionOk="0" h="14485" w="8114">
                  <a:moveTo>
                    <a:pt x="2898" y="295"/>
                  </a:moveTo>
                  <a:lnTo>
                    <a:pt x="6375" y="0"/>
                  </a:lnTo>
                  <a:lnTo>
                    <a:pt x="8114" y="0"/>
                  </a:lnTo>
                  <a:lnTo>
                    <a:pt x="6375" y="5912"/>
                  </a:lnTo>
                  <a:lnTo>
                    <a:pt x="6085" y="6799"/>
                  </a:lnTo>
                  <a:lnTo>
                    <a:pt x="6085" y="7686"/>
                  </a:lnTo>
                  <a:lnTo>
                    <a:pt x="8114" y="14485"/>
                  </a:lnTo>
                  <a:lnTo>
                    <a:pt x="5796" y="13894"/>
                  </a:lnTo>
                  <a:lnTo>
                    <a:pt x="4057" y="13303"/>
                  </a:lnTo>
                  <a:lnTo>
                    <a:pt x="1159" y="12120"/>
                  </a:lnTo>
                  <a:lnTo>
                    <a:pt x="0" y="9164"/>
                  </a:lnTo>
                  <a:lnTo>
                    <a:pt x="289" y="5912"/>
                  </a:lnTo>
                  <a:lnTo>
                    <a:pt x="1159" y="2069"/>
                  </a:lnTo>
                  <a:lnTo>
                    <a:pt x="2898" y="2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44"/>
            <p:cNvSpPr/>
            <p:nvPr/>
          </p:nvSpPr>
          <p:spPr>
            <a:xfrm>
              <a:off x="691892" y="6879865"/>
              <a:ext cx="19127" cy="26606"/>
            </a:xfrm>
            <a:custGeom>
              <a:rect b="b" l="l" r="r" t="t"/>
              <a:pathLst>
                <a:path extrusionOk="0" h="26606" w="19127">
                  <a:moveTo>
                    <a:pt x="17967" y="14190"/>
                  </a:moveTo>
                  <a:lnTo>
                    <a:pt x="17678" y="16850"/>
                  </a:lnTo>
                  <a:lnTo>
                    <a:pt x="17388" y="18920"/>
                  </a:lnTo>
                  <a:lnTo>
                    <a:pt x="16808" y="20989"/>
                  </a:lnTo>
                  <a:lnTo>
                    <a:pt x="18547" y="22763"/>
                  </a:lnTo>
                  <a:lnTo>
                    <a:pt x="18837" y="23354"/>
                  </a:lnTo>
                  <a:lnTo>
                    <a:pt x="18547" y="25719"/>
                  </a:lnTo>
                  <a:lnTo>
                    <a:pt x="17967" y="25719"/>
                  </a:lnTo>
                  <a:lnTo>
                    <a:pt x="16808" y="26311"/>
                  </a:lnTo>
                  <a:lnTo>
                    <a:pt x="14780" y="26606"/>
                  </a:lnTo>
                  <a:lnTo>
                    <a:pt x="13910" y="26015"/>
                  </a:lnTo>
                  <a:lnTo>
                    <a:pt x="11881" y="23946"/>
                  </a:lnTo>
                  <a:lnTo>
                    <a:pt x="9853" y="24537"/>
                  </a:lnTo>
                  <a:lnTo>
                    <a:pt x="7534" y="24832"/>
                  </a:lnTo>
                  <a:lnTo>
                    <a:pt x="5506" y="25128"/>
                  </a:lnTo>
                  <a:lnTo>
                    <a:pt x="3477" y="18329"/>
                  </a:lnTo>
                  <a:lnTo>
                    <a:pt x="4926" y="19807"/>
                  </a:lnTo>
                  <a:lnTo>
                    <a:pt x="6085" y="20102"/>
                  </a:lnTo>
                  <a:lnTo>
                    <a:pt x="9563" y="21285"/>
                  </a:lnTo>
                  <a:lnTo>
                    <a:pt x="12171" y="18920"/>
                  </a:lnTo>
                  <a:lnTo>
                    <a:pt x="11881" y="14190"/>
                  </a:lnTo>
                  <a:lnTo>
                    <a:pt x="7824" y="14190"/>
                  </a:lnTo>
                  <a:lnTo>
                    <a:pt x="5796" y="14781"/>
                  </a:lnTo>
                  <a:lnTo>
                    <a:pt x="4926" y="14781"/>
                  </a:lnTo>
                  <a:lnTo>
                    <a:pt x="3767" y="16555"/>
                  </a:lnTo>
                  <a:lnTo>
                    <a:pt x="5506" y="10642"/>
                  </a:lnTo>
                  <a:lnTo>
                    <a:pt x="7245" y="10938"/>
                  </a:lnTo>
                  <a:lnTo>
                    <a:pt x="8983" y="10642"/>
                  </a:lnTo>
                  <a:lnTo>
                    <a:pt x="10432" y="10051"/>
                  </a:lnTo>
                  <a:lnTo>
                    <a:pt x="11881" y="9164"/>
                  </a:lnTo>
                  <a:lnTo>
                    <a:pt x="13330" y="8277"/>
                  </a:lnTo>
                  <a:lnTo>
                    <a:pt x="13041" y="7686"/>
                  </a:lnTo>
                  <a:lnTo>
                    <a:pt x="12751" y="5912"/>
                  </a:lnTo>
                  <a:lnTo>
                    <a:pt x="12171" y="5912"/>
                  </a:lnTo>
                  <a:lnTo>
                    <a:pt x="10432" y="5616"/>
                  </a:lnTo>
                  <a:lnTo>
                    <a:pt x="8114" y="5321"/>
                  </a:lnTo>
                  <a:lnTo>
                    <a:pt x="6665" y="6208"/>
                  </a:lnTo>
                  <a:lnTo>
                    <a:pt x="4926" y="7095"/>
                  </a:lnTo>
                  <a:lnTo>
                    <a:pt x="3767" y="7982"/>
                  </a:lnTo>
                  <a:lnTo>
                    <a:pt x="1738" y="7686"/>
                  </a:lnTo>
                  <a:lnTo>
                    <a:pt x="289" y="7095"/>
                  </a:lnTo>
                  <a:lnTo>
                    <a:pt x="0" y="6208"/>
                  </a:lnTo>
                  <a:lnTo>
                    <a:pt x="579" y="4730"/>
                  </a:lnTo>
                  <a:lnTo>
                    <a:pt x="1738" y="1773"/>
                  </a:lnTo>
                  <a:lnTo>
                    <a:pt x="4347" y="295"/>
                  </a:lnTo>
                  <a:lnTo>
                    <a:pt x="8983" y="0"/>
                  </a:lnTo>
                  <a:lnTo>
                    <a:pt x="10722" y="591"/>
                  </a:lnTo>
                  <a:lnTo>
                    <a:pt x="12461" y="591"/>
                  </a:lnTo>
                  <a:lnTo>
                    <a:pt x="14200" y="1478"/>
                  </a:lnTo>
                  <a:lnTo>
                    <a:pt x="17678" y="2660"/>
                  </a:lnTo>
                  <a:lnTo>
                    <a:pt x="19127" y="5321"/>
                  </a:lnTo>
                  <a:lnTo>
                    <a:pt x="18547" y="9164"/>
                  </a:lnTo>
                  <a:lnTo>
                    <a:pt x="18257" y="11825"/>
                  </a:lnTo>
                  <a:lnTo>
                    <a:pt x="17967" y="1419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44"/>
            <p:cNvSpPr/>
            <p:nvPr/>
          </p:nvSpPr>
          <p:spPr>
            <a:xfrm>
              <a:off x="738847" y="6900538"/>
              <a:ext cx="4600" cy="5721"/>
            </a:xfrm>
            <a:custGeom>
              <a:rect b="b" l="l" r="r" t="t"/>
              <a:pathLst>
                <a:path extrusionOk="0" h="5721" w="4600">
                  <a:moveTo>
                    <a:pt x="2012" y="5721"/>
                  </a:moveTo>
                  <a:lnTo>
                    <a:pt x="0" y="0"/>
                  </a:lnTo>
                  <a:lnTo>
                    <a:pt x="4600" y="858"/>
                  </a:lnTo>
                  <a:lnTo>
                    <a:pt x="3450" y="4863"/>
                  </a:lnTo>
                  <a:lnTo>
                    <a:pt x="2012" y="572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44"/>
            <p:cNvSpPr/>
            <p:nvPr/>
          </p:nvSpPr>
          <p:spPr>
            <a:xfrm>
              <a:off x="733959" y="6891956"/>
              <a:ext cx="24150" cy="26606"/>
            </a:xfrm>
            <a:custGeom>
              <a:rect b="b" l="l" r="r" t="t"/>
              <a:pathLst>
                <a:path extrusionOk="0" h="26606" w="24150">
                  <a:moveTo>
                    <a:pt x="6037" y="3146"/>
                  </a:moveTo>
                  <a:lnTo>
                    <a:pt x="7475" y="572"/>
                  </a:lnTo>
                  <a:lnTo>
                    <a:pt x="10062" y="0"/>
                  </a:lnTo>
                  <a:lnTo>
                    <a:pt x="12937" y="0"/>
                  </a:lnTo>
                  <a:lnTo>
                    <a:pt x="14662" y="286"/>
                  </a:lnTo>
                  <a:lnTo>
                    <a:pt x="16675" y="572"/>
                  </a:lnTo>
                  <a:lnTo>
                    <a:pt x="18400" y="1430"/>
                  </a:lnTo>
                  <a:lnTo>
                    <a:pt x="23000" y="3433"/>
                  </a:lnTo>
                  <a:lnTo>
                    <a:pt x="24150" y="6580"/>
                  </a:lnTo>
                  <a:lnTo>
                    <a:pt x="22713" y="11157"/>
                  </a:lnTo>
                  <a:lnTo>
                    <a:pt x="21850" y="13732"/>
                  </a:lnTo>
                  <a:lnTo>
                    <a:pt x="20988" y="16021"/>
                  </a:lnTo>
                  <a:lnTo>
                    <a:pt x="20125" y="18595"/>
                  </a:lnTo>
                  <a:lnTo>
                    <a:pt x="19550" y="20026"/>
                  </a:lnTo>
                  <a:lnTo>
                    <a:pt x="18687" y="21742"/>
                  </a:lnTo>
                  <a:lnTo>
                    <a:pt x="20125" y="23173"/>
                  </a:lnTo>
                  <a:lnTo>
                    <a:pt x="20413" y="23745"/>
                  </a:lnTo>
                  <a:lnTo>
                    <a:pt x="20125" y="25462"/>
                  </a:lnTo>
                  <a:lnTo>
                    <a:pt x="19550" y="25748"/>
                  </a:lnTo>
                  <a:lnTo>
                    <a:pt x="18687" y="26320"/>
                  </a:lnTo>
                  <a:lnTo>
                    <a:pt x="16675" y="26606"/>
                  </a:lnTo>
                  <a:lnTo>
                    <a:pt x="16387" y="26320"/>
                  </a:lnTo>
                  <a:lnTo>
                    <a:pt x="13512" y="23173"/>
                  </a:lnTo>
                  <a:lnTo>
                    <a:pt x="9775" y="23745"/>
                  </a:lnTo>
                  <a:lnTo>
                    <a:pt x="6325" y="22887"/>
                  </a:lnTo>
                  <a:lnTo>
                    <a:pt x="2300" y="22028"/>
                  </a:lnTo>
                  <a:lnTo>
                    <a:pt x="0" y="18309"/>
                  </a:lnTo>
                  <a:lnTo>
                    <a:pt x="862" y="14590"/>
                  </a:lnTo>
                  <a:lnTo>
                    <a:pt x="2012" y="10299"/>
                  </a:lnTo>
                  <a:lnTo>
                    <a:pt x="4887" y="8582"/>
                  </a:lnTo>
                  <a:lnTo>
                    <a:pt x="6900" y="14304"/>
                  </a:lnTo>
                  <a:lnTo>
                    <a:pt x="6612" y="15162"/>
                  </a:lnTo>
                  <a:lnTo>
                    <a:pt x="6325" y="16021"/>
                  </a:lnTo>
                  <a:lnTo>
                    <a:pt x="7187" y="17737"/>
                  </a:lnTo>
                  <a:lnTo>
                    <a:pt x="8050" y="18309"/>
                  </a:lnTo>
                  <a:lnTo>
                    <a:pt x="11212" y="20598"/>
                  </a:lnTo>
                  <a:lnTo>
                    <a:pt x="14662" y="18881"/>
                  </a:lnTo>
                  <a:lnTo>
                    <a:pt x="15525" y="14304"/>
                  </a:lnTo>
                  <a:lnTo>
                    <a:pt x="13512" y="13732"/>
                  </a:lnTo>
                  <a:lnTo>
                    <a:pt x="11500" y="13160"/>
                  </a:lnTo>
                  <a:lnTo>
                    <a:pt x="9487" y="13446"/>
                  </a:lnTo>
                  <a:lnTo>
                    <a:pt x="8337" y="13446"/>
                  </a:lnTo>
                  <a:lnTo>
                    <a:pt x="9487" y="9440"/>
                  </a:lnTo>
                  <a:lnTo>
                    <a:pt x="11500" y="9727"/>
                  </a:lnTo>
                  <a:lnTo>
                    <a:pt x="13512" y="10013"/>
                  </a:lnTo>
                  <a:lnTo>
                    <a:pt x="15237" y="10299"/>
                  </a:lnTo>
                  <a:lnTo>
                    <a:pt x="16100" y="10299"/>
                  </a:lnTo>
                  <a:lnTo>
                    <a:pt x="17537" y="9440"/>
                  </a:lnTo>
                  <a:lnTo>
                    <a:pt x="17825" y="8868"/>
                  </a:lnTo>
                  <a:lnTo>
                    <a:pt x="18112" y="8010"/>
                  </a:lnTo>
                  <a:lnTo>
                    <a:pt x="17537" y="6580"/>
                  </a:lnTo>
                  <a:lnTo>
                    <a:pt x="16675" y="6007"/>
                  </a:lnTo>
                  <a:lnTo>
                    <a:pt x="14950" y="4577"/>
                  </a:lnTo>
                  <a:lnTo>
                    <a:pt x="12937" y="4005"/>
                  </a:lnTo>
                  <a:lnTo>
                    <a:pt x="10925" y="5721"/>
                  </a:lnTo>
                  <a:lnTo>
                    <a:pt x="9200" y="7438"/>
                  </a:lnTo>
                  <a:lnTo>
                    <a:pt x="7475" y="6293"/>
                  </a:lnTo>
                  <a:lnTo>
                    <a:pt x="6037" y="5435"/>
                  </a:lnTo>
                  <a:lnTo>
                    <a:pt x="5750" y="5149"/>
                  </a:lnTo>
                  <a:lnTo>
                    <a:pt x="5750" y="3719"/>
                  </a:lnTo>
                  <a:lnTo>
                    <a:pt x="6037" y="314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44"/>
            <p:cNvSpPr/>
            <p:nvPr/>
          </p:nvSpPr>
          <p:spPr>
            <a:xfrm>
              <a:off x="777443" y="6913722"/>
              <a:ext cx="24149" cy="24187"/>
            </a:xfrm>
            <a:custGeom>
              <a:rect b="b" l="l" r="r" t="t"/>
              <a:pathLst>
                <a:path extrusionOk="0" h="24187" w="24149">
                  <a:moveTo>
                    <a:pt x="6773" y="10406"/>
                  </a:moveTo>
                  <a:lnTo>
                    <a:pt x="5890" y="10687"/>
                  </a:lnTo>
                  <a:lnTo>
                    <a:pt x="5595" y="13218"/>
                  </a:lnTo>
                  <a:lnTo>
                    <a:pt x="5301" y="16593"/>
                  </a:lnTo>
                  <a:lnTo>
                    <a:pt x="9129" y="19406"/>
                  </a:lnTo>
                  <a:lnTo>
                    <a:pt x="12369" y="18281"/>
                  </a:lnTo>
                  <a:lnTo>
                    <a:pt x="12958" y="18000"/>
                  </a:lnTo>
                  <a:lnTo>
                    <a:pt x="13547" y="17437"/>
                  </a:lnTo>
                  <a:lnTo>
                    <a:pt x="13841" y="17718"/>
                  </a:lnTo>
                  <a:lnTo>
                    <a:pt x="15314" y="18000"/>
                  </a:lnTo>
                  <a:lnTo>
                    <a:pt x="16786" y="18843"/>
                  </a:lnTo>
                  <a:lnTo>
                    <a:pt x="17964" y="19406"/>
                  </a:lnTo>
                  <a:lnTo>
                    <a:pt x="17375" y="20250"/>
                  </a:lnTo>
                  <a:lnTo>
                    <a:pt x="16786" y="21375"/>
                  </a:lnTo>
                  <a:lnTo>
                    <a:pt x="15608" y="21937"/>
                  </a:lnTo>
                  <a:lnTo>
                    <a:pt x="11780" y="24187"/>
                  </a:lnTo>
                  <a:lnTo>
                    <a:pt x="7951" y="23343"/>
                  </a:lnTo>
                  <a:lnTo>
                    <a:pt x="4417" y="20812"/>
                  </a:lnTo>
                  <a:lnTo>
                    <a:pt x="1178" y="18562"/>
                  </a:lnTo>
                  <a:lnTo>
                    <a:pt x="0" y="15187"/>
                  </a:lnTo>
                  <a:lnTo>
                    <a:pt x="588" y="11250"/>
                  </a:lnTo>
                  <a:lnTo>
                    <a:pt x="2061" y="4500"/>
                  </a:lnTo>
                  <a:lnTo>
                    <a:pt x="7068" y="0"/>
                  </a:lnTo>
                  <a:lnTo>
                    <a:pt x="13547" y="0"/>
                  </a:lnTo>
                  <a:lnTo>
                    <a:pt x="10896" y="4500"/>
                  </a:lnTo>
                  <a:lnTo>
                    <a:pt x="9129" y="7031"/>
                  </a:lnTo>
                  <a:lnTo>
                    <a:pt x="11780" y="8437"/>
                  </a:lnTo>
                  <a:lnTo>
                    <a:pt x="14430" y="9843"/>
                  </a:lnTo>
                  <a:lnTo>
                    <a:pt x="17375" y="11531"/>
                  </a:lnTo>
                  <a:lnTo>
                    <a:pt x="18848" y="8437"/>
                  </a:lnTo>
                  <a:lnTo>
                    <a:pt x="20615" y="1687"/>
                  </a:lnTo>
                  <a:lnTo>
                    <a:pt x="22382" y="5343"/>
                  </a:lnTo>
                  <a:lnTo>
                    <a:pt x="24149" y="9281"/>
                  </a:lnTo>
                  <a:lnTo>
                    <a:pt x="23560" y="13218"/>
                  </a:lnTo>
                  <a:lnTo>
                    <a:pt x="20909" y="16593"/>
                  </a:lnTo>
                  <a:lnTo>
                    <a:pt x="20615" y="17156"/>
                  </a:lnTo>
                  <a:lnTo>
                    <a:pt x="19142" y="17156"/>
                  </a:lnTo>
                  <a:lnTo>
                    <a:pt x="18553" y="16593"/>
                  </a:lnTo>
                  <a:lnTo>
                    <a:pt x="15314" y="15187"/>
                  </a:lnTo>
                  <a:lnTo>
                    <a:pt x="12074" y="13218"/>
                  </a:lnTo>
                  <a:lnTo>
                    <a:pt x="8835" y="11531"/>
                  </a:lnTo>
                  <a:lnTo>
                    <a:pt x="6773" y="1040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44"/>
            <p:cNvSpPr/>
            <p:nvPr/>
          </p:nvSpPr>
          <p:spPr>
            <a:xfrm>
              <a:off x="788340" y="6913722"/>
              <a:ext cx="9718" cy="8437"/>
            </a:xfrm>
            <a:custGeom>
              <a:rect b="b" l="l" r="r" t="t"/>
              <a:pathLst>
                <a:path extrusionOk="0" h="8437" w="9718">
                  <a:moveTo>
                    <a:pt x="2356" y="3656"/>
                  </a:moveTo>
                  <a:lnTo>
                    <a:pt x="0" y="4500"/>
                  </a:lnTo>
                  <a:lnTo>
                    <a:pt x="2650" y="0"/>
                  </a:lnTo>
                  <a:lnTo>
                    <a:pt x="6773" y="0"/>
                  </a:lnTo>
                  <a:lnTo>
                    <a:pt x="9718" y="1687"/>
                  </a:lnTo>
                  <a:lnTo>
                    <a:pt x="7951" y="8437"/>
                  </a:lnTo>
                  <a:lnTo>
                    <a:pt x="7068" y="6187"/>
                  </a:lnTo>
                  <a:lnTo>
                    <a:pt x="4712" y="4781"/>
                  </a:lnTo>
                  <a:lnTo>
                    <a:pt x="2356" y="36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44"/>
            <p:cNvSpPr/>
            <p:nvPr/>
          </p:nvSpPr>
          <p:spPr>
            <a:xfrm>
              <a:off x="842427" y="6961902"/>
              <a:ext cx="2557" cy="10125"/>
            </a:xfrm>
            <a:custGeom>
              <a:rect b="b" l="l" r="r" t="t"/>
              <a:pathLst>
                <a:path extrusionOk="0" h="10125" w="2557">
                  <a:moveTo>
                    <a:pt x="1420" y="10125"/>
                  </a:moveTo>
                  <a:lnTo>
                    <a:pt x="0" y="2531"/>
                  </a:lnTo>
                  <a:lnTo>
                    <a:pt x="1704" y="0"/>
                  </a:lnTo>
                  <a:lnTo>
                    <a:pt x="2557" y="9843"/>
                  </a:lnTo>
                  <a:lnTo>
                    <a:pt x="1420" y="1012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44"/>
            <p:cNvSpPr/>
            <p:nvPr/>
          </p:nvSpPr>
          <p:spPr>
            <a:xfrm>
              <a:off x="824528" y="6951215"/>
              <a:ext cx="24150" cy="24187"/>
            </a:xfrm>
            <a:custGeom>
              <a:rect b="b" l="l" r="r" t="t"/>
              <a:pathLst>
                <a:path extrusionOk="0" h="24187" w="24150">
                  <a:moveTo>
                    <a:pt x="9660" y="18843"/>
                  </a:moveTo>
                  <a:lnTo>
                    <a:pt x="11080" y="18562"/>
                  </a:lnTo>
                  <a:lnTo>
                    <a:pt x="13921" y="18562"/>
                  </a:lnTo>
                  <a:lnTo>
                    <a:pt x="15058" y="19406"/>
                  </a:lnTo>
                  <a:lnTo>
                    <a:pt x="16478" y="21656"/>
                  </a:lnTo>
                  <a:lnTo>
                    <a:pt x="13353" y="24187"/>
                  </a:lnTo>
                  <a:lnTo>
                    <a:pt x="8807" y="24187"/>
                  </a:lnTo>
                  <a:lnTo>
                    <a:pt x="5682" y="21656"/>
                  </a:lnTo>
                  <a:lnTo>
                    <a:pt x="1420" y="18843"/>
                  </a:lnTo>
                  <a:lnTo>
                    <a:pt x="0" y="14062"/>
                  </a:lnTo>
                  <a:lnTo>
                    <a:pt x="1988" y="9562"/>
                  </a:lnTo>
                  <a:lnTo>
                    <a:pt x="3693" y="5343"/>
                  </a:lnTo>
                  <a:lnTo>
                    <a:pt x="6818" y="2531"/>
                  </a:lnTo>
                  <a:lnTo>
                    <a:pt x="11364" y="1125"/>
                  </a:lnTo>
                  <a:lnTo>
                    <a:pt x="15342" y="0"/>
                  </a:lnTo>
                  <a:lnTo>
                    <a:pt x="18751" y="843"/>
                  </a:lnTo>
                  <a:lnTo>
                    <a:pt x="21593" y="3656"/>
                  </a:lnTo>
                  <a:lnTo>
                    <a:pt x="24150" y="6187"/>
                  </a:lnTo>
                  <a:lnTo>
                    <a:pt x="24150" y="9562"/>
                  </a:lnTo>
                  <a:lnTo>
                    <a:pt x="23581" y="13218"/>
                  </a:lnTo>
                  <a:lnTo>
                    <a:pt x="23297" y="13781"/>
                  </a:lnTo>
                  <a:lnTo>
                    <a:pt x="23297" y="14343"/>
                  </a:lnTo>
                  <a:lnTo>
                    <a:pt x="23013" y="14625"/>
                  </a:lnTo>
                  <a:lnTo>
                    <a:pt x="20456" y="20531"/>
                  </a:lnTo>
                  <a:lnTo>
                    <a:pt x="19604" y="10687"/>
                  </a:lnTo>
                  <a:lnTo>
                    <a:pt x="19604" y="8718"/>
                  </a:lnTo>
                  <a:lnTo>
                    <a:pt x="17899" y="6750"/>
                  </a:lnTo>
                  <a:lnTo>
                    <a:pt x="15910" y="4781"/>
                  </a:lnTo>
                  <a:lnTo>
                    <a:pt x="13921" y="4781"/>
                  </a:lnTo>
                  <a:lnTo>
                    <a:pt x="11648" y="6468"/>
                  </a:lnTo>
                  <a:lnTo>
                    <a:pt x="13637" y="8718"/>
                  </a:lnTo>
                  <a:lnTo>
                    <a:pt x="15626" y="10968"/>
                  </a:lnTo>
                  <a:lnTo>
                    <a:pt x="17899" y="13218"/>
                  </a:lnTo>
                  <a:lnTo>
                    <a:pt x="19320" y="20812"/>
                  </a:lnTo>
                  <a:lnTo>
                    <a:pt x="14774" y="16312"/>
                  </a:lnTo>
                  <a:lnTo>
                    <a:pt x="13069" y="14625"/>
                  </a:lnTo>
                  <a:lnTo>
                    <a:pt x="11364" y="12937"/>
                  </a:lnTo>
                  <a:lnTo>
                    <a:pt x="9375" y="10968"/>
                  </a:lnTo>
                  <a:lnTo>
                    <a:pt x="8239" y="9843"/>
                  </a:lnTo>
                  <a:lnTo>
                    <a:pt x="7102" y="10125"/>
                  </a:lnTo>
                  <a:lnTo>
                    <a:pt x="6534" y="11531"/>
                  </a:lnTo>
                  <a:lnTo>
                    <a:pt x="6250" y="13218"/>
                  </a:lnTo>
                  <a:lnTo>
                    <a:pt x="5966" y="15187"/>
                  </a:lnTo>
                  <a:lnTo>
                    <a:pt x="6818" y="16031"/>
                  </a:lnTo>
                  <a:lnTo>
                    <a:pt x="7671" y="17437"/>
                  </a:lnTo>
                  <a:lnTo>
                    <a:pt x="9660" y="1884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44"/>
            <p:cNvSpPr/>
            <p:nvPr/>
          </p:nvSpPr>
          <p:spPr>
            <a:xfrm>
              <a:off x="839026" y="6966939"/>
              <a:ext cx="27771" cy="29025"/>
            </a:xfrm>
            <a:custGeom>
              <a:rect b="b" l="l" r="r" t="t"/>
              <a:pathLst>
                <a:path extrusionOk="0" h="29025" w="27771">
                  <a:moveTo>
                    <a:pt x="13456" y="20816"/>
                  </a:moveTo>
                  <a:lnTo>
                    <a:pt x="16892" y="17884"/>
                  </a:lnTo>
                  <a:lnTo>
                    <a:pt x="20041" y="14659"/>
                  </a:lnTo>
                  <a:lnTo>
                    <a:pt x="21186" y="13779"/>
                  </a:lnTo>
                  <a:lnTo>
                    <a:pt x="21473" y="11727"/>
                  </a:lnTo>
                  <a:lnTo>
                    <a:pt x="21186" y="10554"/>
                  </a:lnTo>
                  <a:lnTo>
                    <a:pt x="20327" y="8502"/>
                  </a:lnTo>
                  <a:lnTo>
                    <a:pt x="18609" y="7622"/>
                  </a:lnTo>
                  <a:lnTo>
                    <a:pt x="16319" y="8209"/>
                  </a:lnTo>
                  <a:lnTo>
                    <a:pt x="14887" y="8502"/>
                  </a:lnTo>
                  <a:lnTo>
                    <a:pt x="13742" y="9381"/>
                  </a:lnTo>
                  <a:lnTo>
                    <a:pt x="12597" y="10261"/>
                  </a:lnTo>
                  <a:lnTo>
                    <a:pt x="10020" y="12313"/>
                  </a:lnTo>
                  <a:lnTo>
                    <a:pt x="7443" y="14366"/>
                  </a:lnTo>
                  <a:lnTo>
                    <a:pt x="4867" y="16711"/>
                  </a:lnTo>
                  <a:lnTo>
                    <a:pt x="3149" y="18177"/>
                  </a:lnTo>
                  <a:lnTo>
                    <a:pt x="2290" y="17591"/>
                  </a:lnTo>
                  <a:lnTo>
                    <a:pt x="1145" y="16125"/>
                  </a:lnTo>
                  <a:lnTo>
                    <a:pt x="0" y="14366"/>
                  </a:lnTo>
                  <a:lnTo>
                    <a:pt x="0" y="13486"/>
                  </a:lnTo>
                  <a:lnTo>
                    <a:pt x="1717" y="12313"/>
                  </a:lnTo>
                  <a:lnTo>
                    <a:pt x="6012" y="8795"/>
                  </a:lnTo>
                  <a:lnTo>
                    <a:pt x="10307" y="4984"/>
                  </a:lnTo>
                  <a:lnTo>
                    <a:pt x="14887" y="1172"/>
                  </a:lnTo>
                  <a:lnTo>
                    <a:pt x="15746" y="586"/>
                  </a:lnTo>
                  <a:lnTo>
                    <a:pt x="17751" y="0"/>
                  </a:lnTo>
                  <a:lnTo>
                    <a:pt x="18323" y="293"/>
                  </a:lnTo>
                  <a:lnTo>
                    <a:pt x="19755" y="1172"/>
                  </a:lnTo>
                  <a:lnTo>
                    <a:pt x="21186" y="2638"/>
                  </a:lnTo>
                  <a:lnTo>
                    <a:pt x="19468" y="4984"/>
                  </a:lnTo>
                  <a:lnTo>
                    <a:pt x="23763" y="5277"/>
                  </a:lnTo>
                  <a:lnTo>
                    <a:pt x="25767" y="7622"/>
                  </a:lnTo>
                  <a:lnTo>
                    <a:pt x="26912" y="10847"/>
                  </a:lnTo>
                  <a:lnTo>
                    <a:pt x="27771" y="13486"/>
                  </a:lnTo>
                  <a:lnTo>
                    <a:pt x="27199" y="15831"/>
                  </a:lnTo>
                  <a:lnTo>
                    <a:pt x="25481" y="17297"/>
                  </a:lnTo>
                  <a:lnTo>
                    <a:pt x="21473" y="21109"/>
                  </a:lnTo>
                  <a:lnTo>
                    <a:pt x="17464" y="24334"/>
                  </a:lnTo>
                  <a:lnTo>
                    <a:pt x="13170" y="27852"/>
                  </a:lnTo>
                  <a:lnTo>
                    <a:pt x="11738" y="29025"/>
                  </a:lnTo>
                  <a:lnTo>
                    <a:pt x="10879" y="28438"/>
                  </a:lnTo>
                  <a:lnTo>
                    <a:pt x="9734" y="27266"/>
                  </a:lnTo>
                  <a:lnTo>
                    <a:pt x="8875" y="25800"/>
                  </a:lnTo>
                  <a:lnTo>
                    <a:pt x="8302" y="24920"/>
                  </a:lnTo>
                  <a:lnTo>
                    <a:pt x="10020" y="23747"/>
                  </a:lnTo>
                  <a:lnTo>
                    <a:pt x="13456" y="2081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44"/>
            <p:cNvSpPr/>
            <p:nvPr/>
          </p:nvSpPr>
          <p:spPr>
            <a:xfrm>
              <a:off x="712242" y="6884701"/>
              <a:ext cx="22941" cy="26606"/>
            </a:xfrm>
            <a:custGeom>
              <a:rect b="b" l="l" r="r" t="t"/>
              <a:pathLst>
                <a:path extrusionOk="0" h="26606" w="22941">
                  <a:moveTo>
                    <a:pt x="12179" y="1981"/>
                  </a:moveTo>
                  <a:lnTo>
                    <a:pt x="13595" y="1415"/>
                  </a:lnTo>
                  <a:lnTo>
                    <a:pt x="15294" y="1415"/>
                  </a:lnTo>
                  <a:lnTo>
                    <a:pt x="20109" y="1698"/>
                  </a:lnTo>
                  <a:lnTo>
                    <a:pt x="22941" y="4811"/>
                  </a:lnTo>
                  <a:lnTo>
                    <a:pt x="22092" y="9623"/>
                  </a:lnTo>
                  <a:lnTo>
                    <a:pt x="21525" y="14718"/>
                  </a:lnTo>
                  <a:lnTo>
                    <a:pt x="20109" y="19530"/>
                  </a:lnTo>
                  <a:lnTo>
                    <a:pt x="18693" y="24625"/>
                  </a:lnTo>
                  <a:lnTo>
                    <a:pt x="18410" y="26606"/>
                  </a:lnTo>
                  <a:lnTo>
                    <a:pt x="16993" y="26040"/>
                  </a:lnTo>
                  <a:lnTo>
                    <a:pt x="15861" y="25757"/>
                  </a:lnTo>
                  <a:lnTo>
                    <a:pt x="14444" y="25474"/>
                  </a:lnTo>
                  <a:lnTo>
                    <a:pt x="13311" y="24908"/>
                  </a:lnTo>
                  <a:lnTo>
                    <a:pt x="13878" y="23209"/>
                  </a:lnTo>
                  <a:lnTo>
                    <a:pt x="14444" y="19813"/>
                  </a:lnTo>
                  <a:lnTo>
                    <a:pt x="15294" y="16416"/>
                  </a:lnTo>
                  <a:lnTo>
                    <a:pt x="16144" y="13303"/>
                  </a:lnTo>
                  <a:lnTo>
                    <a:pt x="16427" y="11887"/>
                  </a:lnTo>
                  <a:lnTo>
                    <a:pt x="16993" y="10755"/>
                  </a:lnTo>
                  <a:lnTo>
                    <a:pt x="16710" y="9340"/>
                  </a:lnTo>
                  <a:lnTo>
                    <a:pt x="16427" y="8208"/>
                  </a:lnTo>
                  <a:lnTo>
                    <a:pt x="15577" y="6510"/>
                  </a:lnTo>
                  <a:lnTo>
                    <a:pt x="14728" y="6227"/>
                  </a:lnTo>
                  <a:lnTo>
                    <a:pt x="13595" y="5660"/>
                  </a:lnTo>
                  <a:lnTo>
                    <a:pt x="11895" y="5943"/>
                  </a:lnTo>
                  <a:lnTo>
                    <a:pt x="10762" y="6793"/>
                  </a:lnTo>
                  <a:lnTo>
                    <a:pt x="9629" y="7642"/>
                  </a:lnTo>
                  <a:lnTo>
                    <a:pt x="8780" y="9340"/>
                  </a:lnTo>
                  <a:lnTo>
                    <a:pt x="8213" y="10755"/>
                  </a:lnTo>
                  <a:lnTo>
                    <a:pt x="7364" y="13869"/>
                  </a:lnTo>
                  <a:lnTo>
                    <a:pt x="6514" y="17265"/>
                  </a:lnTo>
                  <a:lnTo>
                    <a:pt x="5947" y="20379"/>
                  </a:lnTo>
                  <a:lnTo>
                    <a:pt x="5381" y="22077"/>
                  </a:lnTo>
                  <a:lnTo>
                    <a:pt x="5098" y="23209"/>
                  </a:lnTo>
                  <a:lnTo>
                    <a:pt x="3115" y="22643"/>
                  </a:lnTo>
                  <a:lnTo>
                    <a:pt x="1132" y="22077"/>
                  </a:lnTo>
                  <a:lnTo>
                    <a:pt x="0" y="21228"/>
                  </a:lnTo>
                  <a:lnTo>
                    <a:pt x="566" y="19247"/>
                  </a:lnTo>
                  <a:lnTo>
                    <a:pt x="2265" y="13869"/>
                  </a:lnTo>
                  <a:lnTo>
                    <a:pt x="3398" y="8208"/>
                  </a:lnTo>
                  <a:lnTo>
                    <a:pt x="4814" y="2830"/>
                  </a:lnTo>
                  <a:lnTo>
                    <a:pt x="5098" y="1698"/>
                  </a:lnTo>
                  <a:lnTo>
                    <a:pt x="6231" y="0"/>
                  </a:lnTo>
                  <a:lnTo>
                    <a:pt x="6514" y="0"/>
                  </a:lnTo>
                  <a:lnTo>
                    <a:pt x="7930" y="283"/>
                  </a:lnTo>
                  <a:lnTo>
                    <a:pt x="9346" y="1132"/>
                  </a:lnTo>
                  <a:lnTo>
                    <a:pt x="10762" y="1698"/>
                  </a:lnTo>
                  <a:lnTo>
                    <a:pt x="10762" y="1981"/>
                  </a:lnTo>
                  <a:lnTo>
                    <a:pt x="10479" y="2264"/>
                  </a:lnTo>
                  <a:lnTo>
                    <a:pt x="12179" y="198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44"/>
            <p:cNvSpPr/>
            <p:nvPr/>
          </p:nvSpPr>
          <p:spPr>
            <a:xfrm>
              <a:off x="853516" y="6981452"/>
              <a:ext cx="26564" cy="24187"/>
            </a:xfrm>
            <a:custGeom>
              <a:rect b="b" l="l" r="r" t="t"/>
              <a:pathLst>
                <a:path extrusionOk="0" h="24187" w="26564">
                  <a:moveTo>
                    <a:pt x="22890" y="0"/>
                  </a:moveTo>
                  <a:lnTo>
                    <a:pt x="24303" y="291"/>
                  </a:lnTo>
                  <a:lnTo>
                    <a:pt x="25433" y="2331"/>
                  </a:lnTo>
                  <a:lnTo>
                    <a:pt x="26564" y="4371"/>
                  </a:lnTo>
                  <a:lnTo>
                    <a:pt x="25716" y="4954"/>
                  </a:lnTo>
                  <a:lnTo>
                    <a:pt x="24303" y="5828"/>
                  </a:lnTo>
                  <a:lnTo>
                    <a:pt x="22607" y="6994"/>
                  </a:lnTo>
                  <a:lnTo>
                    <a:pt x="20912" y="8159"/>
                  </a:lnTo>
                  <a:lnTo>
                    <a:pt x="22607" y="10782"/>
                  </a:lnTo>
                  <a:lnTo>
                    <a:pt x="22890" y="11073"/>
                  </a:lnTo>
                  <a:lnTo>
                    <a:pt x="22042" y="12822"/>
                  </a:lnTo>
                  <a:lnTo>
                    <a:pt x="21194" y="13113"/>
                  </a:lnTo>
                  <a:lnTo>
                    <a:pt x="20912" y="13696"/>
                  </a:lnTo>
                  <a:lnTo>
                    <a:pt x="19499" y="13113"/>
                  </a:lnTo>
                  <a:lnTo>
                    <a:pt x="18934" y="12822"/>
                  </a:lnTo>
                  <a:lnTo>
                    <a:pt x="18368" y="12530"/>
                  </a:lnTo>
                  <a:lnTo>
                    <a:pt x="18086" y="11656"/>
                  </a:lnTo>
                  <a:lnTo>
                    <a:pt x="17521" y="11073"/>
                  </a:lnTo>
                  <a:lnTo>
                    <a:pt x="14129" y="13405"/>
                  </a:lnTo>
                  <a:lnTo>
                    <a:pt x="10738" y="15736"/>
                  </a:lnTo>
                  <a:lnTo>
                    <a:pt x="7630" y="18067"/>
                  </a:lnTo>
                  <a:lnTo>
                    <a:pt x="7064" y="18650"/>
                  </a:lnTo>
                  <a:lnTo>
                    <a:pt x="7064" y="20107"/>
                  </a:lnTo>
                  <a:lnTo>
                    <a:pt x="7347" y="20982"/>
                  </a:lnTo>
                  <a:lnTo>
                    <a:pt x="7912" y="22730"/>
                  </a:lnTo>
                  <a:lnTo>
                    <a:pt x="7347" y="23604"/>
                  </a:lnTo>
                  <a:lnTo>
                    <a:pt x="6217" y="24187"/>
                  </a:lnTo>
                  <a:lnTo>
                    <a:pt x="5369" y="24187"/>
                  </a:lnTo>
                  <a:lnTo>
                    <a:pt x="3956" y="23896"/>
                  </a:lnTo>
                  <a:lnTo>
                    <a:pt x="3108" y="23313"/>
                  </a:lnTo>
                  <a:lnTo>
                    <a:pt x="0" y="19816"/>
                  </a:lnTo>
                  <a:lnTo>
                    <a:pt x="282" y="16902"/>
                  </a:lnTo>
                  <a:lnTo>
                    <a:pt x="4238" y="13988"/>
                  </a:lnTo>
                  <a:lnTo>
                    <a:pt x="6782" y="11656"/>
                  </a:lnTo>
                  <a:lnTo>
                    <a:pt x="9608" y="9908"/>
                  </a:lnTo>
                  <a:lnTo>
                    <a:pt x="12434" y="7868"/>
                  </a:lnTo>
                  <a:lnTo>
                    <a:pt x="13564" y="6994"/>
                  </a:lnTo>
                  <a:lnTo>
                    <a:pt x="14412" y="6119"/>
                  </a:lnTo>
                  <a:lnTo>
                    <a:pt x="13564" y="4662"/>
                  </a:lnTo>
                  <a:lnTo>
                    <a:pt x="13282" y="4079"/>
                  </a:lnTo>
                  <a:lnTo>
                    <a:pt x="13564" y="2914"/>
                  </a:lnTo>
                  <a:lnTo>
                    <a:pt x="14129" y="2622"/>
                  </a:lnTo>
                  <a:lnTo>
                    <a:pt x="14695" y="2039"/>
                  </a:lnTo>
                  <a:lnTo>
                    <a:pt x="16390" y="1457"/>
                  </a:lnTo>
                  <a:lnTo>
                    <a:pt x="16390" y="1748"/>
                  </a:lnTo>
                  <a:lnTo>
                    <a:pt x="18368" y="4079"/>
                  </a:lnTo>
                  <a:lnTo>
                    <a:pt x="19781" y="2622"/>
                  </a:lnTo>
                  <a:lnTo>
                    <a:pt x="21194" y="1457"/>
                  </a:lnTo>
                  <a:lnTo>
                    <a:pt x="22890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44"/>
            <p:cNvSpPr/>
            <p:nvPr/>
          </p:nvSpPr>
          <p:spPr>
            <a:xfrm>
              <a:off x="865592" y="7004434"/>
              <a:ext cx="33808" cy="29025"/>
            </a:xfrm>
            <a:custGeom>
              <a:rect b="b" l="l" r="r" t="t"/>
              <a:pathLst>
                <a:path extrusionOk="0" h="29025" w="33808">
                  <a:moveTo>
                    <a:pt x="16622" y="0"/>
                  </a:moveTo>
                  <a:lnTo>
                    <a:pt x="26483" y="0"/>
                  </a:lnTo>
                  <a:lnTo>
                    <a:pt x="30146" y="2561"/>
                  </a:lnTo>
                  <a:lnTo>
                    <a:pt x="32118" y="7683"/>
                  </a:lnTo>
                  <a:lnTo>
                    <a:pt x="33808" y="11951"/>
                  </a:lnTo>
                  <a:lnTo>
                    <a:pt x="33245" y="16220"/>
                  </a:lnTo>
                  <a:lnTo>
                    <a:pt x="30146" y="19065"/>
                  </a:lnTo>
                  <a:lnTo>
                    <a:pt x="29301" y="19634"/>
                  </a:lnTo>
                  <a:lnTo>
                    <a:pt x="27328" y="20204"/>
                  </a:lnTo>
                  <a:lnTo>
                    <a:pt x="27047" y="19919"/>
                  </a:lnTo>
                  <a:lnTo>
                    <a:pt x="26201" y="18496"/>
                  </a:lnTo>
                  <a:lnTo>
                    <a:pt x="24511" y="17073"/>
                  </a:lnTo>
                  <a:lnTo>
                    <a:pt x="25920" y="15081"/>
                  </a:lnTo>
                  <a:lnTo>
                    <a:pt x="28174" y="11951"/>
                  </a:lnTo>
                  <a:lnTo>
                    <a:pt x="28174" y="9106"/>
                  </a:lnTo>
                  <a:lnTo>
                    <a:pt x="25356" y="6829"/>
                  </a:lnTo>
                  <a:lnTo>
                    <a:pt x="24511" y="5975"/>
                  </a:lnTo>
                  <a:lnTo>
                    <a:pt x="22539" y="5406"/>
                  </a:lnTo>
                  <a:lnTo>
                    <a:pt x="21694" y="5975"/>
                  </a:lnTo>
                  <a:lnTo>
                    <a:pt x="20567" y="6260"/>
                  </a:lnTo>
                  <a:lnTo>
                    <a:pt x="19721" y="7967"/>
                  </a:lnTo>
                  <a:lnTo>
                    <a:pt x="19721" y="9106"/>
                  </a:lnTo>
                  <a:lnTo>
                    <a:pt x="20003" y="11951"/>
                  </a:lnTo>
                  <a:lnTo>
                    <a:pt x="20567" y="14512"/>
                  </a:lnTo>
                  <a:lnTo>
                    <a:pt x="21130" y="17358"/>
                  </a:lnTo>
                  <a:lnTo>
                    <a:pt x="21975" y="23334"/>
                  </a:lnTo>
                  <a:lnTo>
                    <a:pt x="19440" y="27318"/>
                  </a:lnTo>
                  <a:lnTo>
                    <a:pt x="14087" y="28740"/>
                  </a:lnTo>
                  <a:lnTo>
                    <a:pt x="13241" y="28740"/>
                  </a:lnTo>
                  <a:lnTo>
                    <a:pt x="12678" y="29025"/>
                  </a:lnTo>
                  <a:lnTo>
                    <a:pt x="12114" y="28740"/>
                  </a:lnTo>
                  <a:lnTo>
                    <a:pt x="7888" y="28740"/>
                  </a:lnTo>
                  <a:lnTo>
                    <a:pt x="3662" y="25041"/>
                  </a:lnTo>
                  <a:lnTo>
                    <a:pt x="1690" y="19919"/>
                  </a:lnTo>
                  <a:lnTo>
                    <a:pt x="0" y="14797"/>
                  </a:lnTo>
                  <a:lnTo>
                    <a:pt x="845" y="10528"/>
                  </a:lnTo>
                  <a:lnTo>
                    <a:pt x="4226" y="7683"/>
                  </a:lnTo>
                  <a:lnTo>
                    <a:pt x="5071" y="6829"/>
                  </a:lnTo>
                  <a:lnTo>
                    <a:pt x="7043" y="6260"/>
                  </a:lnTo>
                  <a:lnTo>
                    <a:pt x="7606" y="6829"/>
                  </a:lnTo>
                  <a:lnTo>
                    <a:pt x="9579" y="8252"/>
                  </a:lnTo>
                  <a:lnTo>
                    <a:pt x="9579" y="10244"/>
                  </a:lnTo>
                  <a:lnTo>
                    <a:pt x="8170" y="11667"/>
                  </a:lnTo>
                  <a:lnTo>
                    <a:pt x="5353" y="14797"/>
                  </a:lnTo>
                  <a:lnTo>
                    <a:pt x="5634" y="19919"/>
                  </a:lnTo>
                  <a:lnTo>
                    <a:pt x="9297" y="22196"/>
                  </a:lnTo>
                  <a:lnTo>
                    <a:pt x="10424" y="22765"/>
                  </a:lnTo>
                  <a:lnTo>
                    <a:pt x="12678" y="23049"/>
                  </a:lnTo>
                  <a:lnTo>
                    <a:pt x="13805" y="22480"/>
                  </a:lnTo>
                  <a:lnTo>
                    <a:pt x="14932" y="21626"/>
                  </a:lnTo>
                  <a:lnTo>
                    <a:pt x="15495" y="19634"/>
                  </a:lnTo>
                  <a:lnTo>
                    <a:pt x="15495" y="15366"/>
                  </a:lnTo>
                  <a:lnTo>
                    <a:pt x="14368" y="12520"/>
                  </a:lnTo>
                  <a:lnTo>
                    <a:pt x="13805" y="9959"/>
                  </a:lnTo>
                  <a:lnTo>
                    <a:pt x="12960" y="4268"/>
                  </a:lnTo>
                  <a:lnTo>
                    <a:pt x="16622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44"/>
            <p:cNvSpPr/>
            <p:nvPr/>
          </p:nvSpPr>
          <p:spPr>
            <a:xfrm>
              <a:off x="893361" y="7110881"/>
              <a:ext cx="25356" cy="31445"/>
            </a:xfrm>
            <a:custGeom>
              <a:rect b="b" l="l" r="r" t="t"/>
              <a:pathLst>
                <a:path extrusionOk="0" h="31445" w="25356">
                  <a:moveTo>
                    <a:pt x="0" y="16013"/>
                  </a:moveTo>
                  <a:lnTo>
                    <a:pt x="0" y="13975"/>
                  </a:lnTo>
                  <a:lnTo>
                    <a:pt x="1165" y="13393"/>
                  </a:lnTo>
                  <a:lnTo>
                    <a:pt x="6995" y="13393"/>
                  </a:lnTo>
                  <a:lnTo>
                    <a:pt x="11366" y="13102"/>
                  </a:lnTo>
                  <a:lnTo>
                    <a:pt x="15447" y="12811"/>
                  </a:lnTo>
                  <a:lnTo>
                    <a:pt x="19236" y="12811"/>
                  </a:lnTo>
                  <a:lnTo>
                    <a:pt x="19527" y="10481"/>
                  </a:lnTo>
                  <a:lnTo>
                    <a:pt x="19819" y="8152"/>
                  </a:lnTo>
                  <a:lnTo>
                    <a:pt x="18653" y="6405"/>
                  </a:lnTo>
                  <a:lnTo>
                    <a:pt x="16613" y="6114"/>
                  </a:lnTo>
                  <a:lnTo>
                    <a:pt x="12532" y="5532"/>
                  </a:lnTo>
                  <a:lnTo>
                    <a:pt x="4080" y="5532"/>
                  </a:lnTo>
                  <a:lnTo>
                    <a:pt x="874" y="5823"/>
                  </a:lnTo>
                  <a:lnTo>
                    <a:pt x="0" y="5240"/>
                  </a:lnTo>
                  <a:lnTo>
                    <a:pt x="0" y="873"/>
                  </a:lnTo>
                  <a:lnTo>
                    <a:pt x="874" y="0"/>
                  </a:lnTo>
                  <a:lnTo>
                    <a:pt x="21859" y="0"/>
                  </a:lnTo>
                  <a:lnTo>
                    <a:pt x="23316" y="873"/>
                  </a:lnTo>
                  <a:lnTo>
                    <a:pt x="23316" y="1164"/>
                  </a:lnTo>
                  <a:lnTo>
                    <a:pt x="23608" y="2620"/>
                  </a:lnTo>
                  <a:lnTo>
                    <a:pt x="23025" y="4076"/>
                  </a:lnTo>
                  <a:lnTo>
                    <a:pt x="23025" y="5532"/>
                  </a:lnTo>
                  <a:lnTo>
                    <a:pt x="22733" y="5532"/>
                  </a:lnTo>
                  <a:lnTo>
                    <a:pt x="22442" y="5823"/>
                  </a:lnTo>
                  <a:lnTo>
                    <a:pt x="22150" y="5823"/>
                  </a:lnTo>
                  <a:lnTo>
                    <a:pt x="24774" y="9317"/>
                  </a:lnTo>
                  <a:lnTo>
                    <a:pt x="25356" y="13102"/>
                  </a:lnTo>
                  <a:lnTo>
                    <a:pt x="22442" y="16887"/>
                  </a:lnTo>
                  <a:lnTo>
                    <a:pt x="22150" y="17178"/>
                  </a:lnTo>
                  <a:lnTo>
                    <a:pt x="22442" y="18343"/>
                  </a:lnTo>
                  <a:lnTo>
                    <a:pt x="22733" y="18925"/>
                  </a:lnTo>
                  <a:lnTo>
                    <a:pt x="24774" y="21545"/>
                  </a:lnTo>
                  <a:lnTo>
                    <a:pt x="24482" y="24457"/>
                  </a:lnTo>
                  <a:lnTo>
                    <a:pt x="23899" y="27369"/>
                  </a:lnTo>
                  <a:lnTo>
                    <a:pt x="23025" y="30280"/>
                  </a:lnTo>
                  <a:lnTo>
                    <a:pt x="20693" y="31154"/>
                  </a:lnTo>
                  <a:lnTo>
                    <a:pt x="18361" y="31445"/>
                  </a:lnTo>
                  <a:lnTo>
                    <a:pt x="582" y="31445"/>
                  </a:lnTo>
                  <a:lnTo>
                    <a:pt x="291" y="29989"/>
                  </a:lnTo>
                  <a:lnTo>
                    <a:pt x="291" y="28242"/>
                  </a:lnTo>
                  <a:lnTo>
                    <a:pt x="0" y="26204"/>
                  </a:lnTo>
                  <a:lnTo>
                    <a:pt x="6995" y="26204"/>
                  </a:lnTo>
                  <a:lnTo>
                    <a:pt x="10783" y="26495"/>
                  </a:lnTo>
                  <a:lnTo>
                    <a:pt x="14572" y="26204"/>
                  </a:lnTo>
                  <a:lnTo>
                    <a:pt x="18070" y="26204"/>
                  </a:lnTo>
                  <a:lnTo>
                    <a:pt x="19527" y="25039"/>
                  </a:lnTo>
                  <a:lnTo>
                    <a:pt x="19527" y="20090"/>
                  </a:lnTo>
                  <a:lnTo>
                    <a:pt x="17779" y="18634"/>
                  </a:lnTo>
                  <a:lnTo>
                    <a:pt x="1165" y="18634"/>
                  </a:lnTo>
                  <a:lnTo>
                    <a:pt x="0" y="18051"/>
                  </a:lnTo>
                  <a:lnTo>
                    <a:pt x="0" y="160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44"/>
            <p:cNvSpPr/>
            <p:nvPr/>
          </p:nvSpPr>
          <p:spPr>
            <a:xfrm>
              <a:off x="905496" y="7085719"/>
              <a:ext cx="10801" cy="20028"/>
            </a:xfrm>
            <a:custGeom>
              <a:rect b="b" l="l" r="r" t="t"/>
              <a:pathLst>
                <a:path extrusionOk="0" h="20028" w="10801">
                  <a:moveTo>
                    <a:pt x="8173" y="1741"/>
                  </a:moveTo>
                  <a:lnTo>
                    <a:pt x="10801" y="6095"/>
                  </a:lnTo>
                  <a:lnTo>
                    <a:pt x="9925" y="11320"/>
                  </a:lnTo>
                  <a:lnTo>
                    <a:pt x="9341" y="15674"/>
                  </a:lnTo>
                  <a:lnTo>
                    <a:pt x="4378" y="19737"/>
                  </a:lnTo>
                  <a:lnTo>
                    <a:pt x="0" y="20028"/>
                  </a:lnTo>
                  <a:lnTo>
                    <a:pt x="875" y="14222"/>
                  </a:lnTo>
                  <a:lnTo>
                    <a:pt x="3795" y="13352"/>
                  </a:lnTo>
                  <a:lnTo>
                    <a:pt x="5254" y="11900"/>
                  </a:lnTo>
                  <a:lnTo>
                    <a:pt x="5254" y="6966"/>
                  </a:lnTo>
                  <a:lnTo>
                    <a:pt x="3795" y="5514"/>
                  </a:lnTo>
                  <a:lnTo>
                    <a:pt x="1751" y="4934"/>
                  </a:lnTo>
                  <a:lnTo>
                    <a:pt x="3211" y="0"/>
                  </a:lnTo>
                  <a:lnTo>
                    <a:pt x="8173" y="174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44"/>
            <p:cNvSpPr/>
            <p:nvPr/>
          </p:nvSpPr>
          <p:spPr>
            <a:xfrm>
              <a:off x="889732" y="7084268"/>
              <a:ext cx="18975" cy="21769"/>
            </a:xfrm>
            <a:custGeom>
              <a:rect b="b" l="l" r="r" t="t"/>
              <a:pathLst>
                <a:path extrusionOk="0" h="21769" w="18975">
                  <a:moveTo>
                    <a:pt x="5546" y="13352"/>
                  </a:moveTo>
                  <a:lnTo>
                    <a:pt x="6422" y="15383"/>
                  </a:lnTo>
                  <a:lnTo>
                    <a:pt x="8757" y="16544"/>
                  </a:lnTo>
                  <a:lnTo>
                    <a:pt x="11093" y="17705"/>
                  </a:lnTo>
                  <a:lnTo>
                    <a:pt x="10509" y="19737"/>
                  </a:lnTo>
                  <a:lnTo>
                    <a:pt x="10801" y="21479"/>
                  </a:lnTo>
                  <a:lnTo>
                    <a:pt x="6422" y="21769"/>
                  </a:lnTo>
                  <a:lnTo>
                    <a:pt x="3211" y="19447"/>
                  </a:lnTo>
                  <a:lnTo>
                    <a:pt x="1751" y="15093"/>
                  </a:lnTo>
                  <a:lnTo>
                    <a:pt x="0" y="10739"/>
                  </a:lnTo>
                  <a:lnTo>
                    <a:pt x="1459" y="6095"/>
                  </a:lnTo>
                  <a:lnTo>
                    <a:pt x="4962" y="3483"/>
                  </a:lnTo>
                  <a:lnTo>
                    <a:pt x="9341" y="580"/>
                  </a:lnTo>
                  <a:lnTo>
                    <a:pt x="14012" y="0"/>
                  </a:lnTo>
                  <a:lnTo>
                    <a:pt x="18975" y="1451"/>
                  </a:lnTo>
                  <a:lnTo>
                    <a:pt x="17515" y="6385"/>
                  </a:lnTo>
                  <a:lnTo>
                    <a:pt x="15764" y="5805"/>
                  </a:lnTo>
                  <a:lnTo>
                    <a:pt x="15180" y="6385"/>
                  </a:lnTo>
                  <a:lnTo>
                    <a:pt x="15180" y="8127"/>
                  </a:lnTo>
                  <a:lnTo>
                    <a:pt x="15764" y="10449"/>
                  </a:lnTo>
                  <a:lnTo>
                    <a:pt x="16056" y="12771"/>
                  </a:lnTo>
                  <a:lnTo>
                    <a:pt x="16639" y="15674"/>
                  </a:lnTo>
                  <a:lnTo>
                    <a:pt x="15764" y="21479"/>
                  </a:lnTo>
                  <a:lnTo>
                    <a:pt x="13720" y="21769"/>
                  </a:lnTo>
                  <a:lnTo>
                    <a:pt x="13136" y="20608"/>
                  </a:lnTo>
                  <a:lnTo>
                    <a:pt x="12844" y="18576"/>
                  </a:lnTo>
                  <a:lnTo>
                    <a:pt x="12260" y="14803"/>
                  </a:lnTo>
                  <a:lnTo>
                    <a:pt x="11677" y="10739"/>
                  </a:lnTo>
                  <a:lnTo>
                    <a:pt x="11093" y="6676"/>
                  </a:lnTo>
                  <a:lnTo>
                    <a:pt x="7882" y="7256"/>
                  </a:lnTo>
                  <a:lnTo>
                    <a:pt x="6130" y="8707"/>
                  </a:lnTo>
                  <a:lnTo>
                    <a:pt x="5838" y="11029"/>
                  </a:lnTo>
                  <a:lnTo>
                    <a:pt x="5546" y="1335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44"/>
            <p:cNvSpPr/>
            <p:nvPr/>
          </p:nvSpPr>
          <p:spPr>
            <a:xfrm>
              <a:off x="866788" y="7028626"/>
              <a:ext cx="36225" cy="20559"/>
            </a:xfrm>
            <a:custGeom>
              <a:rect b="b" l="l" r="r" t="t"/>
              <a:pathLst>
                <a:path extrusionOk="0" h="20559" w="36225">
                  <a:moveTo>
                    <a:pt x="570" y="15772"/>
                  </a:moveTo>
                  <a:lnTo>
                    <a:pt x="0" y="14363"/>
                  </a:lnTo>
                  <a:lnTo>
                    <a:pt x="0" y="13237"/>
                  </a:lnTo>
                  <a:lnTo>
                    <a:pt x="1711" y="12392"/>
                  </a:lnTo>
                  <a:lnTo>
                    <a:pt x="3422" y="11547"/>
                  </a:lnTo>
                  <a:lnTo>
                    <a:pt x="4278" y="11828"/>
                  </a:lnTo>
                  <a:lnTo>
                    <a:pt x="5134" y="13518"/>
                  </a:lnTo>
                  <a:lnTo>
                    <a:pt x="6275" y="16053"/>
                  </a:lnTo>
                  <a:lnTo>
                    <a:pt x="9127" y="16053"/>
                  </a:lnTo>
                  <a:lnTo>
                    <a:pt x="11694" y="14082"/>
                  </a:lnTo>
                  <a:lnTo>
                    <a:pt x="16544" y="9857"/>
                  </a:lnTo>
                  <a:lnTo>
                    <a:pt x="21393" y="5632"/>
                  </a:lnTo>
                  <a:lnTo>
                    <a:pt x="26242" y="1126"/>
                  </a:lnTo>
                  <a:lnTo>
                    <a:pt x="26812" y="844"/>
                  </a:lnTo>
                  <a:lnTo>
                    <a:pt x="27383" y="281"/>
                  </a:lnTo>
                  <a:lnTo>
                    <a:pt x="27953" y="0"/>
                  </a:lnTo>
                  <a:lnTo>
                    <a:pt x="30806" y="3379"/>
                  </a:lnTo>
                  <a:lnTo>
                    <a:pt x="30806" y="4787"/>
                  </a:lnTo>
                  <a:lnTo>
                    <a:pt x="27668" y="7322"/>
                  </a:lnTo>
                  <a:lnTo>
                    <a:pt x="24530" y="9575"/>
                  </a:lnTo>
                  <a:lnTo>
                    <a:pt x="21678" y="12110"/>
                  </a:lnTo>
                  <a:lnTo>
                    <a:pt x="18825" y="14645"/>
                  </a:lnTo>
                  <a:lnTo>
                    <a:pt x="18825" y="15208"/>
                  </a:lnTo>
                  <a:lnTo>
                    <a:pt x="19111" y="15490"/>
                  </a:lnTo>
                  <a:lnTo>
                    <a:pt x="22534" y="15208"/>
                  </a:lnTo>
                  <a:lnTo>
                    <a:pt x="26242" y="14927"/>
                  </a:lnTo>
                  <a:lnTo>
                    <a:pt x="29665" y="14363"/>
                  </a:lnTo>
                  <a:lnTo>
                    <a:pt x="33943" y="14082"/>
                  </a:lnTo>
                  <a:lnTo>
                    <a:pt x="34799" y="14645"/>
                  </a:lnTo>
                  <a:lnTo>
                    <a:pt x="35655" y="17180"/>
                  </a:lnTo>
                  <a:lnTo>
                    <a:pt x="36225" y="18588"/>
                  </a:lnTo>
                  <a:lnTo>
                    <a:pt x="35940" y="19151"/>
                  </a:lnTo>
                  <a:lnTo>
                    <a:pt x="34229" y="19151"/>
                  </a:lnTo>
                  <a:lnTo>
                    <a:pt x="21545" y="19776"/>
                  </a:lnTo>
                  <a:lnTo>
                    <a:pt x="8831" y="20208"/>
                  </a:lnTo>
                  <a:lnTo>
                    <a:pt x="6560" y="20278"/>
                  </a:lnTo>
                  <a:lnTo>
                    <a:pt x="3422" y="20559"/>
                  </a:lnTo>
                  <a:lnTo>
                    <a:pt x="1711" y="18870"/>
                  </a:lnTo>
                  <a:lnTo>
                    <a:pt x="570" y="157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44"/>
            <p:cNvSpPr/>
            <p:nvPr/>
          </p:nvSpPr>
          <p:spPr>
            <a:xfrm>
              <a:off x="881282" y="7050398"/>
              <a:ext cx="27772" cy="24188"/>
            </a:xfrm>
            <a:custGeom>
              <a:rect b="b" l="l" r="r" t="t"/>
              <a:pathLst>
                <a:path extrusionOk="0" h="24188" w="27772">
                  <a:moveTo>
                    <a:pt x="24909" y="15651"/>
                  </a:moveTo>
                  <a:lnTo>
                    <a:pt x="24050" y="16789"/>
                  </a:lnTo>
                  <a:lnTo>
                    <a:pt x="22332" y="17358"/>
                  </a:lnTo>
                  <a:lnTo>
                    <a:pt x="21187" y="18212"/>
                  </a:lnTo>
                  <a:lnTo>
                    <a:pt x="20328" y="16504"/>
                  </a:lnTo>
                  <a:lnTo>
                    <a:pt x="19183" y="14797"/>
                  </a:lnTo>
                  <a:lnTo>
                    <a:pt x="20614" y="12805"/>
                  </a:lnTo>
                  <a:lnTo>
                    <a:pt x="20900" y="12236"/>
                  </a:lnTo>
                  <a:lnTo>
                    <a:pt x="21473" y="10813"/>
                  </a:lnTo>
                  <a:lnTo>
                    <a:pt x="21187" y="10244"/>
                  </a:lnTo>
                  <a:lnTo>
                    <a:pt x="20614" y="8821"/>
                  </a:lnTo>
                  <a:lnTo>
                    <a:pt x="19469" y="7967"/>
                  </a:lnTo>
                  <a:lnTo>
                    <a:pt x="18610" y="6829"/>
                  </a:lnTo>
                  <a:lnTo>
                    <a:pt x="18037" y="7967"/>
                  </a:lnTo>
                  <a:lnTo>
                    <a:pt x="17178" y="9106"/>
                  </a:lnTo>
                  <a:lnTo>
                    <a:pt x="16892" y="10244"/>
                  </a:lnTo>
                  <a:lnTo>
                    <a:pt x="16606" y="11382"/>
                  </a:lnTo>
                  <a:lnTo>
                    <a:pt x="16892" y="12521"/>
                  </a:lnTo>
                  <a:lnTo>
                    <a:pt x="16892" y="21342"/>
                  </a:lnTo>
                  <a:lnTo>
                    <a:pt x="11738" y="24188"/>
                  </a:lnTo>
                  <a:lnTo>
                    <a:pt x="6871" y="21627"/>
                  </a:lnTo>
                  <a:lnTo>
                    <a:pt x="1431" y="18781"/>
                  </a:lnTo>
                  <a:lnTo>
                    <a:pt x="0" y="9106"/>
                  </a:lnTo>
                  <a:lnTo>
                    <a:pt x="4581" y="5406"/>
                  </a:lnTo>
                  <a:lnTo>
                    <a:pt x="5439" y="4837"/>
                  </a:lnTo>
                  <a:lnTo>
                    <a:pt x="7444" y="4268"/>
                  </a:lnTo>
                  <a:lnTo>
                    <a:pt x="7730" y="4553"/>
                  </a:lnTo>
                  <a:lnTo>
                    <a:pt x="8589" y="5975"/>
                  </a:lnTo>
                  <a:lnTo>
                    <a:pt x="9734" y="7398"/>
                  </a:lnTo>
                  <a:lnTo>
                    <a:pt x="8016" y="9390"/>
                  </a:lnTo>
                  <a:lnTo>
                    <a:pt x="6012" y="11667"/>
                  </a:lnTo>
                  <a:lnTo>
                    <a:pt x="6012" y="13659"/>
                  </a:lnTo>
                  <a:lnTo>
                    <a:pt x="8016" y="16220"/>
                  </a:lnTo>
                  <a:lnTo>
                    <a:pt x="9162" y="17927"/>
                  </a:lnTo>
                  <a:lnTo>
                    <a:pt x="10879" y="17643"/>
                  </a:lnTo>
                  <a:lnTo>
                    <a:pt x="11738" y="15651"/>
                  </a:lnTo>
                  <a:lnTo>
                    <a:pt x="12025" y="14797"/>
                  </a:lnTo>
                  <a:lnTo>
                    <a:pt x="12025" y="9959"/>
                  </a:lnTo>
                  <a:lnTo>
                    <a:pt x="11738" y="7967"/>
                  </a:lnTo>
                  <a:lnTo>
                    <a:pt x="12311" y="5691"/>
                  </a:lnTo>
                  <a:lnTo>
                    <a:pt x="13170" y="1707"/>
                  </a:lnTo>
                  <a:lnTo>
                    <a:pt x="17751" y="0"/>
                  </a:lnTo>
                  <a:lnTo>
                    <a:pt x="21473" y="1991"/>
                  </a:lnTo>
                  <a:lnTo>
                    <a:pt x="25481" y="4268"/>
                  </a:lnTo>
                  <a:lnTo>
                    <a:pt x="27772" y="11951"/>
                  </a:lnTo>
                  <a:lnTo>
                    <a:pt x="24909" y="156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44"/>
            <p:cNvSpPr/>
            <p:nvPr/>
          </p:nvSpPr>
          <p:spPr>
            <a:xfrm>
              <a:off x="888533" y="7069751"/>
              <a:ext cx="30186" cy="16931"/>
            </a:xfrm>
            <a:custGeom>
              <a:rect b="b" l="l" r="r" t="t"/>
              <a:pathLst>
                <a:path extrusionOk="0" h="16931" w="30186">
                  <a:moveTo>
                    <a:pt x="17705" y="9470"/>
                  </a:moveTo>
                  <a:lnTo>
                    <a:pt x="15964" y="10044"/>
                  </a:lnTo>
                  <a:lnTo>
                    <a:pt x="13351" y="10618"/>
                  </a:lnTo>
                  <a:lnTo>
                    <a:pt x="10158" y="11192"/>
                  </a:lnTo>
                  <a:lnTo>
                    <a:pt x="7546" y="12053"/>
                  </a:lnTo>
                  <a:lnTo>
                    <a:pt x="6675" y="12340"/>
                  </a:lnTo>
                  <a:lnTo>
                    <a:pt x="5514" y="13775"/>
                  </a:lnTo>
                  <a:lnTo>
                    <a:pt x="5514" y="14636"/>
                  </a:lnTo>
                  <a:lnTo>
                    <a:pt x="5224" y="16070"/>
                  </a:lnTo>
                  <a:lnTo>
                    <a:pt x="4644" y="16931"/>
                  </a:lnTo>
                  <a:lnTo>
                    <a:pt x="2612" y="16931"/>
                  </a:lnTo>
                  <a:lnTo>
                    <a:pt x="1451" y="16070"/>
                  </a:lnTo>
                  <a:lnTo>
                    <a:pt x="870" y="15209"/>
                  </a:lnTo>
                  <a:lnTo>
                    <a:pt x="290" y="14636"/>
                  </a:lnTo>
                  <a:lnTo>
                    <a:pt x="290" y="13201"/>
                  </a:lnTo>
                  <a:lnTo>
                    <a:pt x="0" y="12627"/>
                  </a:lnTo>
                  <a:lnTo>
                    <a:pt x="290" y="9757"/>
                  </a:lnTo>
                  <a:lnTo>
                    <a:pt x="870" y="8035"/>
                  </a:lnTo>
                  <a:lnTo>
                    <a:pt x="3483" y="7461"/>
                  </a:lnTo>
                  <a:lnTo>
                    <a:pt x="7256" y="6600"/>
                  </a:lnTo>
                  <a:lnTo>
                    <a:pt x="11319" y="5452"/>
                  </a:lnTo>
                  <a:lnTo>
                    <a:pt x="15093" y="4591"/>
                  </a:lnTo>
                  <a:lnTo>
                    <a:pt x="16544" y="4304"/>
                  </a:lnTo>
                  <a:lnTo>
                    <a:pt x="17705" y="4017"/>
                  </a:lnTo>
                  <a:lnTo>
                    <a:pt x="17415" y="2008"/>
                  </a:lnTo>
                  <a:lnTo>
                    <a:pt x="17415" y="1434"/>
                  </a:lnTo>
                  <a:lnTo>
                    <a:pt x="18576" y="573"/>
                  </a:lnTo>
                  <a:lnTo>
                    <a:pt x="19156" y="286"/>
                  </a:lnTo>
                  <a:lnTo>
                    <a:pt x="19737" y="0"/>
                  </a:lnTo>
                  <a:lnTo>
                    <a:pt x="21188" y="573"/>
                  </a:lnTo>
                  <a:lnTo>
                    <a:pt x="21478" y="1147"/>
                  </a:lnTo>
                  <a:lnTo>
                    <a:pt x="22349" y="3443"/>
                  </a:lnTo>
                  <a:lnTo>
                    <a:pt x="24091" y="2869"/>
                  </a:lnTo>
                  <a:lnTo>
                    <a:pt x="25542" y="2295"/>
                  </a:lnTo>
                  <a:lnTo>
                    <a:pt x="27574" y="1721"/>
                  </a:lnTo>
                  <a:lnTo>
                    <a:pt x="29025" y="1721"/>
                  </a:lnTo>
                  <a:lnTo>
                    <a:pt x="29605" y="4304"/>
                  </a:lnTo>
                  <a:lnTo>
                    <a:pt x="30186" y="6600"/>
                  </a:lnTo>
                  <a:lnTo>
                    <a:pt x="28735" y="7174"/>
                  </a:lnTo>
                  <a:lnTo>
                    <a:pt x="26703" y="7461"/>
                  </a:lnTo>
                  <a:lnTo>
                    <a:pt x="24671" y="7748"/>
                  </a:lnTo>
                  <a:lnTo>
                    <a:pt x="23220" y="8322"/>
                  </a:lnTo>
                  <a:lnTo>
                    <a:pt x="23800" y="10905"/>
                  </a:lnTo>
                  <a:lnTo>
                    <a:pt x="23800" y="11479"/>
                  </a:lnTo>
                  <a:lnTo>
                    <a:pt x="22639" y="12627"/>
                  </a:lnTo>
                  <a:lnTo>
                    <a:pt x="21769" y="12627"/>
                  </a:lnTo>
                  <a:lnTo>
                    <a:pt x="21188" y="12914"/>
                  </a:lnTo>
                  <a:lnTo>
                    <a:pt x="19737" y="12340"/>
                  </a:lnTo>
                  <a:lnTo>
                    <a:pt x="19737" y="11766"/>
                  </a:lnTo>
                  <a:lnTo>
                    <a:pt x="19156" y="9470"/>
                  </a:lnTo>
                  <a:lnTo>
                    <a:pt x="17705" y="947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44"/>
            <p:cNvSpPr/>
            <p:nvPr/>
          </p:nvSpPr>
          <p:spPr>
            <a:xfrm>
              <a:off x="605970" y="6876246"/>
              <a:ext cx="33810" cy="37492"/>
            </a:xfrm>
            <a:custGeom>
              <a:rect b="b" l="l" r="r" t="t"/>
              <a:pathLst>
                <a:path extrusionOk="0" h="37492" w="33810">
                  <a:moveTo>
                    <a:pt x="288" y="9158"/>
                  </a:moveTo>
                  <a:lnTo>
                    <a:pt x="577" y="8872"/>
                  </a:lnTo>
                  <a:lnTo>
                    <a:pt x="2889" y="8299"/>
                  </a:lnTo>
                  <a:lnTo>
                    <a:pt x="2600" y="6868"/>
                  </a:lnTo>
                  <a:lnTo>
                    <a:pt x="2311" y="5151"/>
                  </a:lnTo>
                  <a:lnTo>
                    <a:pt x="2311" y="4006"/>
                  </a:lnTo>
                  <a:lnTo>
                    <a:pt x="2600" y="2289"/>
                  </a:lnTo>
                  <a:lnTo>
                    <a:pt x="3178" y="1717"/>
                  </a:lnTo>
                  <a:lnTo>
                    <a:pt x="5201" y="0"/>
                  </a:lnTo>
                  <a:lnTo>
                    <a:pt x="6646" y="858"/>
                  </a:lnTo>
                  <a:lnTo>
                    <a:pt x="7224" y="3434"/>
                  </a:lnTo>
                  <a:lnTo>
                    <a:pt x="8380" y="7154"/>
                  </a:lnTo>
                  <a:lnTo>
                    <a:pt x="12136" y="6582"/>
                  </a:lnTo>
                  <a:lnTo>
                    <a:pt x="18005" y="5613"/>
                  </a:lnTo>
                  <a:lnTo>
                    <a:pt x="20517" y="10589"/>
                  </a:lnTo>
                  <a:lnTo>
                    <a:pt x="22251" y="13737"/>
                  </a:lnTo>
                  <a:lnTo>
                    <a:pt x="23696" y="16599"/>
                  </a:lnTo>
                  <a:lnTo>
                    <a:pt x="25140" y="19747"/>
                  </a:lnTo>
                  <a:lnTo>
                    <a:pt x="25429" y="19461"/>
                  </a:lnTo>
                  <a:lnTo>
                    <a:pt x="25718" y="19461"/>
                  </a:lnTo>
                  <a:lnTo>
                    <a:pt x="26585" y="15168"/>
                  </a:lnTo>
                  <a:lnTo>
                    <a:pt x="27163" y="10875"/>
                  </a:lnTo>
                  <a:lnTo>
                    <a:pt x="28030" y="6582"/>
                  </a:lnTo>
                  <a:lnTo>
                    <a:pt x="28319" y="5724"/>
                  </a:lnTo>
                  <a:lnTo>
                    <a:pt x="29186" y="4292"/>
                  </a:lnTo>
                  <a:lnTo>
                    <a:pt x="30053" y="4006"/>
                  </a:lnTo>
                  <a:lnTo>
                    <a:pt x="32943" y="2861"/>
                  </a:lnTo>
                  <a:lnTo>
                    <a:pt x="33810" y="3720"/>
                  </a:lnTo>
                  <a:lnTo>
                    <a:pt x="33232" y="6868"/>
                  </a:lnTo>
                  <a:lnTo>
                    <a:pt x="31787" y="14882"/>
                  </a:lnTo>
                  <a:lnTo>
                    <a:pt x="30053" y="23182"/>
                  </a:lnTo>
                  <a:lnTo>
                    <a:pt x="28319" y="31195"/>
                  </a:lnTo>
                  <a:lnTo>
                    <a:pt x="27452" y="35488"/>
                  </a:lnTo>
                  <a:lnTo>
                    <a:pt x="25140" y="37205"/>
                  </a:lnTo>
                  <a:lnTo>
                    <a:pt x="21673" y="37492"/>
                  </a:lnTo>
                  <a:lnTo>
                    <a:pt x="19939" y="37492"/>
                  </a:lnTo>
                  <a:lnTo>
                    <a:pt x="19072" y="37205"/>
                  </a:lnTo>
                  <a:lnTo>
                    <a:pt x="18783" y="35488"/>
                  </a:lnTo>
                  <a:lnTo>
                    <a:pt x="18494" y="33771"/>
                  </a:lnTo>
                  <a:lnTo>
                    <a:pt x="18783" y="32912"/>
                  </a:lnTo>
                  <a:lnTo>
                    <a:pt x="20517" y="32340"/>
                  </a:lnTo>
                  <a:lnTo>
                    <a:pt x="23118" y="31768"/>
                  </a:lnTo>
                  <a:lnTo>
                    <a:pt x="24273" y="29192"/>
                  </a:lnTo>
                  <a:lnTo>
                    <a:pt x="23118" y="26616"/>
                  </a:lnTo>
                  <a:lnTo>
                    <a:pt x="19939" y="20606"/>
                  </a:lnTo>
                  <a:lnTo>
                    <a:pt x="16471" y="14309"/>
                  </a:lnTo>
                  <a:lnTo>
                    <a:pt x="13292" y="8585"/>
                  </a:lnTo>
                  <a:lnTo>
                    <a:pt x="10692" y="11161"/>
                  </a:lnTo>
                  <a:lnTo>
                    <a:pt x="10114" y="12020"/>
                  </a:lnTo>
                  <a:lnTo>
                    <a:pt x="9536" y="12878"/>
                  </a:lnTo>
                  <a:lnTo>
                    <a:pt x="9536" y="13451"/>
                  </a:lnTo>
                  <a:lnTo>
                    <a:pt x="10114" y="16599"/>
                  </a:lnTo>
                  <a:lnTo>
                    <a:pt x="10692" y="19747"/>
                  </a:lnTo>
                  <a:lnTo>
                    <a:pt x="11559" y="22895"/>
                  </a:lnTo>
                  <a:lnTo>
                    <a:pt x="11848" y="24326"/>
                  </a:lnTo>
                  <a:lnTo>
                    <a:pt x="12714" y="25471"/>
                  </a:lnTo>
                  <a:lnTo>
                    <a:pt x="14448" y="25185"/>
                  </a:lnTo>
                  <a:lnTo>
                    <a:pt x="16182" y="24899"/>
                  </a:lnTo>
                  <a:lnTo>
                    <a:pt x="16760" y="26044"/>
                  </a:lnTo>
                  <a:lnTo>
                    <a:pt x="16471" y="27188"/>
                  </a:lnTo>
                  <a:lnTo>
                    <a:pt x="16471" y="28047"/>
                  </a:lnTo>
                  <a:lnTo>
                    <a:pt x="15893" y="29192"/>
                  </a:lnTo>
                  <a:lnTo>
                    <a:pt x="15026" y="29478"/>
                  </a:lnTo>
                  <a:lnTo>
                    <a:pt x="10692" y="31481"/>
                  </a:lnTo>
                  <a:lnTo>
                    <a:pt x="7513" y="30050"/>
                  </a:lnTo>
                  <a:lnTo>
                    <a:pt x="6357" y="25185"/>
                  </a:lnTo>
                  <a:lnTo>
                    <a:pt x="5779" y="21751"/>
                  </a:lnTo>
                  <a:lnTo>
                    <a:pt x="4912" y="18316"/>
                  </a:lnTo>
                  <a:lnTo>
                    <a:pt x="4334" y="14882"/>
                  </a:lnTo>
                  <a:lnTo>
                    <a:pt x="4045" y="13451"/>
                  </a:lnTo>
                  <a:lnTo>
                    <a:pt x="3467" y="12878"/>
                  </a:lnTo>
                  <a:lnTo>
                    <a:pt x="1155" y="12878"/>
                  </a:lnTo>
                  <a:lnTo>
                    <a:pt x="288" y="12020"/>
                  </a:lnTo>
                  <a:lnTo>
                    <a:pt x="0" y="11161"/>
                  </a:lnTo>
                  <a:lnTo>
                    <a:pt x="0" y="10589"/>
                  </a:lnTo>
                  <a:lnTo>
                    <a:pt x="288" y="915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44"/>
            <p:cNvSpPr/>
            <p:nvPr/>
          </p:nvSpPr>
          <p:spPr>
            <a:xfrm>
              <a:off x="623598" y="6881111"/>
              <a:ext cx="1444" cy="748"/>
            </a:xfrm>
            <a:custGeom>
              <a:rect b="b" l="l" r="r" t="t"/>
              <a:pathLst>
                <a:path extrusionOk="0" h="748" w="1444">
                  <a:moveTo>
                    <a:pt x="1444" y="572"/>
                  </a:moveTo>
                  <a:lnTo>
                    <a:pt x="377" y="748"/>
                  </a:lnTo>
                  <a:lnTo>
                    <a:pt x="0" y="0"/>
                  </a:lnTo>
                  <a:lnTo>
                    <a:pt x="1444" y="5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44"/>
            <p:cNvSpPr/>
            <p:nvPr/>
          </p:nvSpPr>
          <p:spPr>
            <a:xfrm>
              <a:off x="493671" y="6920985"/>
              <a:ext cx="32602" cy="33863"/>
            </a:xfrm>
            <a:custGeom>
              <a:rect b="b" l="l" r="r" t="t"/>
              <a:pathLst>
                <a:path extrusionOk="0" h="33863" w="32602">
                  <a:moveTo>
                    <a:pt x="11061" y="15209"/>
                  </a:moveTo>
                  <a:lnTo>
                    <a:pt x="13972" y="14348"/>
                  </a:lnTo>
                  <a:lnTo>
                    <a:pt x="16301" y="13200"/>
                  </a:lnTo>
                  <a:lnTo>
                    <a:pt x="18921" y="12339"/>
                  </a:lnTo>
                  <a:lnTo>
                    <a:pt x="23869" y="10044"/>
                  </a:lnTo>
                  <a:lnTo>
                    <a:pt x="28818" y="11479"/>
                  </a:lnTo>
                  <a:lnTo>
                    <a:pt x="31147" y="16070"/>
                  </a:lnTo>
                  <a:lnTo>
                    <a:pt x="32020" y="17218"/>
                  </a:lnTo>
                  <a:lnTo>
                    <a:pt x="32020" y="18940"/>
                  </a:lnTo>
                  <a:lnTo>
                    <a:pt x="32602" y="20375"/>
                  </a:lnTo>
                  <a:lnTo>
                    <a:pt x="32311" y="25827"/>
                  </a:lnTo>
                  <a:lnTo>
                    <a:pt x="29109" y="28984"/>
                  </a:lnTo>
                  <a:lnTo>
                    <a:pt x="25034" y="31280"/>
                  </a:lnTo>
                  <a:lnTo>
                    <a:pt x="20958" y="33576"/>
                  </a:lnTo>
                  <a:lnTo>
                    <a:pt x="16883" y="33863"/>
                  </a:lnTo>
                  <a:lnTo>
                    <a:pt x="12808" y="30993"/>
                  </a:lnTo>
                  <a:lnTo>
                    <a:pt x="11643" y="30419"/>
                  </a:lnTo>
                  <a:lnTo>
                    <a:pt x="9606" y="29558"/>
                  </a:lnTo>
                  <a:lnTo>
                    <a:pt x="11061" y="27549"/>
                  </a:lnTo>
                  <a:lnTo>
                    <a:pt x="12517" y="25253"/>
                  </a:lnTo>
                  <a:lnTo>
                    <a:pt x="14263" y="24966"/>
                  </a:lnTo>
                  <a:lnTo>
                    <a:pt x="16301" y="26401"/>
                  </a:lnTo>
                  <a:lnTo>
                    <a:pt x="20376" y="29558"/>
                  </a:lnTo>
                  <a:lnTo>
                    <a:pt x="26489" y="24966"/>
                  </a:lnTo>
                  <a:lnTo>
                    <a:pt x="26780" y="21523"/>
                  </a:lnTo>
                  <a:lnTo>
                    <a:pt x="27363" y="18653"/>
                  </a:lnTo>
                  <a:lnTo>
                    <a:pt x="24451" y="16357"/>
                  </a:lnTo>
                  <a:lnTo>
                    <a:pt x="21541" y="17505"/>
                  </a:lnTo>
                  <a:lnTo>
                    <a:pt x="18921" y="18366"/>
                  </a:lnTo>
                  <a:lnTo>
                    <a:pt x="16592" y="19514"/>
                  </a:lnTo>
                  <a:lnTo>
                    <a:pt x="14263" y="20375"/>
                  </a:lnTo>
                  <a:lnTo>
                    <a:pt x="9023" y="22384"/>
                  </a:lnTo>
                  <a:lnTo>
                    <a:pt x="5239" y="21523"/>
                  </a:lnTo>
                  <a:lnTo>
                    <a:pt x="2619" y="17792"/>
                  </a:lnTo>
                  <a:lnTo>
                    <a:pt x="0" y="13774"/>
                  </a:lnTo>
                  <a:lnTo>
                    <a:pt x="873" y="8322"/>
                  </a:lnTo>
                  <a:lnTo>
                    <a:pt x="4657" y="4878"/>
                  </a:lnTo>
                  <a:lnTo>
                    <a:pt x="8150" y="2008"/>
                  </a:lnTo>
                  <a:lnTo>
                    <a:pt x="11934" y="0"/>
                  </a:lnTo>
                  <a:lnTo>
                    <a:pt x="16592" y="1721"/>
                  </a:lnTo>
                  <a:lnTo>
                    <a:pt x="17465" y="1721"/>
                  </a:lnTo>
                  <a:lnTo>
                    <a:pt x="18339" y="2008"/>
                  </a:lnTo>
                  <a:lnTo>
                    <a:pt x="18921" y="2582"/>
                  </a:lnTo>
                  <a:lnTo>
                    <a:pt x="19503" y="3730"/>
                  </a:lnTo>
                  <a:lnTo>
                    <a:pt x="20958" y="5165"/>
                  </a:lnTo>
                  <a:lnTo>
                    <a:pt x="20667" y="5739"/>
                  </a:lnTo>
                  <a:lnTo>
                    <a:pt x="19794" y="7748"/>
                  </a:lnTo>
                  <a:lnTo>
                    <a:pt x="17174" y="8609"/>
                  </a:lnTo>
                  <a:lnTo>
                    <a:pt x="15428" y="7461"/>
                  </a:lnTo>
                  <a:lnTo>
                    <a:pt x="12225" y="5739"/>
                  </a:lnTo>
                  <a:lnTo>
                    <a:pt x="7277" y="8035"/>
                  </a:lnTo>
                  <a:lnTo>
                    <a:pt x="6695" y="11479"/>
                  </a:lnTo>
                  <a:lnTo>
                    <a:pt x="6404" y="14061"/>
                  </a:lnTo>
                  <a:lnTo>
                    <a:pt x="8441" y="15783"/>
                  </a:lnTo>
                  <a:lnTo>
                    <a:pt x="11061" y="152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44"/>
            <p:cNvSpPr/>
            <p:nvPr/>
          </p:nvSpPr>
          <p:spPr>
            <a:xfrm>
              <a:off x="522666" y="6914934"/>
              <a:ext cx="22942" cy="25397"/>
            </a:xfrm>
            <a:custGeom>
              <a:rect b="b" l="l" r="r" t="t"/>
              <a:pathLst>
                <a:path extrusionOk="0" h="25397" w="22942">
                  <a:moveTo>
                    <a:pt x="6764" y="12409"/>
                  </a:moveTo>
                  <a:lnTo>
                    <a:pt x="9117" y="11255"/>
                  </a:lnTo>
                  <a:lnTo>
                    <a:pt x="11470" y="9523"/>
                  </a:lnTo>
                  <a:lnTo>
                    <a:pt x="13824" y="8080"/>
                  </a:lnTo>
                  <a:lnTo>
                    <a:pt x="12059" y="5772"/>
                  </a:lnTo>
                  <a:lnTo>
                    <a:pt x="10294" y="4906"/>
                  </a:lnTo>
                  <a:lnTo>
                    <a:pt x="7941" y="5772"/>
                  </a:lnTo>
                  <a:lnTo>
                    <a:pt x="7647" y="865"/>
                  </a:lnTo>
                  <a:lnTo>
                    <a:pt x="12647" y="0"/>
                  </a:lnTo>
                  <a:lnTo>
                    <a:pt x="18824" y="3174"/>
                  </a:lnTo>
                  <a:lnTo>
                    <a:pt x="20294" y="7215"/>
                  </a:lnTo>
                  <a:lnTo>
                    <a:pt x="20294" y="7792"/>
                  </a:lnTo>
                  <a:lnTo>
                    <a:pt x="19706" y="9235"/>
                  </a:lnTo>
                  <a:lnTo>
                    <a:pt x="18824" y="9812"/>
                  </a:lnTo>
                  <a:lnTo>
                    <a:pt x="15882" y="11832"/>
                  </a:lnTo>
                  <a:lnTo>
                    <a:pt x="12941" y="13564"/>
                  </a:lnTo>
                  <a:lnTo>
                    <a:pt x="9706" y="15584"/>
                  </a:lnTo>
                  <a:lnTo>
                    <a:pt x="7647" y="16738"/>
                  </a:lnTo>
                  <a:lnTo>
                    <a:pt x="8235" y="17893"/>
                  </a:lnTo>
                  <a:lnTo>
                    <a:pt x="9706" y="18759"/>
                  </a:lnTo>
                  <a:lnTo>
                    <a:pt x="12941" y="20779"/>
                  </a:lnTo>
                  <a:lnTo>
                    <a:pt x="17059" y="19047"/>
                  </a:lnTo>
                  <a:lnTo>
                    <a:pt x="17941" y="15584"/>
                  </a:lnTo>
                  <a:lnTo>
                    <a:pt x="17941" y="15007"/>
                  </a:lnTo>
                  <a:lnTo>
                    <a:pt x="17647" y="14141"/>
                  </a:lnTo>
                  <a:lnTo>
                    <a:pt x="18235" y="13852"/>
                  </a:lnTo>
                  <a:lnTo>
                    <a:pt x="19118" y="12698"/>
                  </a:lnTo>
                  <a:lnTo>
                    <a:pt x="20294" y="12121"/>
                  </a:lnTo>
                  <a:lnTo>
                    <a:pt x="21471" y="11255"/>
                  </a:lnTo>
                  <a:lnTo>
                    <a:pt x="21765" y="12121"/>
                  </a:lnTo>
                  <a:lnTo>
                    <a:pt x="22647" y="12987"/>
                  </a:lnTo>
                  <a:lnTo>
                    <a:pt x="22647" y="13852"/>
                  </a:lnTo>
                  <a:lnTo>
                    <a:pt x="22942" y="17893"/>
                  </a:lnTo>
                  <a:lnTo>
                    <a:pt x="21177" y="20779"/>
                  </a:lnTo>
                  <a:lnTo>
                    <a:pt x="17941" y="23088"/>
                  </a:lnTo>
                  <a:lnTo>
                    <a:pt x="14118" y="25108"/>
                  </a:lnTo>
                  <a:lnTo>
                    <a:pt x="10294" y="25397"/>
                  </a:lnTo>
                  <a:lnTo>
                    <a:pt x="6764" y="22799"/>
                  </a:lnTo>
                  <a:lnTo>
                    <a:pt x="2353" y="19913"/>
                  </a:lnTo>
                  <a:lnTo>
                    <a:pt x="0" y="16161"/>
                  </a:lnTo>
                  <a:lnTo>
                    <a:pt x="0" y="5483"/>
                  </a:lnTo>
                  <a:lnTo>
                    <a:pt x="2941" y="1731"/>
                  </a:lnTo>
                  <a:lnTo>
                    <a:pt x="4706" y="11544"/>
                  </a:lnTo>
                  <a:lnTo>
                    <a:pt x="5000" y="13275"/>
                  </a:lnTo>
                  <a:lnTo>
                    <a:pt x="6764" y="124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44"/>
            <p:cNvSpPr/>
            <p:nvPr/>
          </p:nvSpPr>
          <p:spPr>
            <a:xfrm>
              <a:off x="525607" y="6915800"/>
              <a:ext cx="5000" cy="10678"/>
            </a:xfrm>
            <a:custGeom>
              <a:rect b="b" l="l" r="r" t="t"/>
              <a:pathLst>
                <a:path extrusionOk="0" h="10678" w="5000">
                  <a:moveTo>
                    <a:pt x="1764" y="7215"/>
                  </a:moveTo>
                  <a:lnTo>
                    <a:pt x="1764" y="10678"/>
                  </a:lnTo>
                  <a:lnTo>
                    <a:pt x="0" y="865"/>
                  </a:lnTo>
                  <a:lnTo>
                    <a:pt x="4706" y="0"/>
                  </a:lnTo>
                  <a:lnTo>
                    <a:pt x="5000" y="4906"/>
                  </a:lnTo>
                  <a:lnTo>
                    <a:pt x="2941" y="5483"/>
                  </a:lnTo>
                  <a:lnTo>
                    <a:pt x="1764" y="721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44"/>
            <p:cNvSpPr/>
            <p:nvPr/>
          </p:nvSpPr>
          <p:spPr>
            <a:xfrm>
              <a:off x="562513" y="6891973"/>
              <a:ext cx="26564" cy="27817"/>
            </a:xfrm>
            <a:custGeom>
              <a:rect b="b" l="l" r="r" t="t"/>
              <a:pathLst>
                <a:path extrusionOk="0" h="27817" w="26564">
                  <a:moveTo>
                    <a:pt x="25678" y="19213"/>
                  </a:moveTo>
                  <a:lnTo>
                    <a:pt x="26564" y="20934"/>
                  </a:lnTo>
                  <a:lnTo>
                    <a:pt x="26269" y="22081"/>
                  </a:lnTo>
                  <a:lnTo>
                    <a:pt x="24498" y="22368"/>
                  </a:lnTo>
                  <a:lnTo>
                    <a:pt x="23022" y="22655"/>
                  </a:lnTo>
                  <a:lnTo>
                    <a:pt x="21841" y="22655"/>
                  </a:lnTo>
                  <a:lnTo>
                    <a:pt x="20661" y="22941"/>
                  </a:lnTo>
                  <a:lnTo>
                    <a:pt x="20661" y="23228"/>
                  </a:lnTo>
                  <a:lnTo>
                    <a:pt x="18595" y="24375"/>
                  </a:lnTo>
                  <a:lnTo>
                    <a:pt x="16824" y="25809"/>
                  </a:lnTo>
                  <a:lnTo>
                    <a:pt x="14758" y="26669"/>
                  </a:lnTo>
                  <a:lnTo>
                    <a:pt x="11216" y="27817"/>
                  </a:lnTo>
                  <a:lnTo>
                    <a:pt x="8264" y="26669"/>
                  </a:lnTo>
                  <a:lnTo>
                    <a:pt x="6788" y="23515"/>
                  </a:lnTo>
                  <a:lnTo>
                    <a:pt x="4132" y="18640"/>
                  </a:lnTo>
                  <a:lnTo>
                    <a:pt x="2361" y="13478"/>
                  </a:lnTo>
                  <a:lnTo>
                    <a:pt x="295" y="8603"/>
                  </a:lnTo>
                  <a:lnTo>
                    <a:pt x="0" y="8029"/>
                  </a:lnTo>
                  <a:lnTo>
                    <a:pt x="1180" y="6595"/>
                  </a:lnTo>
                  <a:lnTo>
                    <a:pt x="2066" y="6022"/>
                  </a:lnTo>
                  <a:lnTo>
                    <a:pt x="3541" y="5161"/>
                  </a:lnTo>
                  <a:lnTo>
                    <a:pt x="4722" y="5448"/>
                  </a:lnTo>
                  <a:lnTo>
                    <a:pt x="5608" y="7169"/>
                  </a:lnTo>
                  <a:lnTo>
                    <a:pt x="6788" y="10323"/>
                  </a:lnTo>
                  <a:lnTo>
                    <a:pt x="7969" y="13191"/>
                  </a:lnTo>
                  <a:lnTo>
                    <a:pt x="9149" y="16346"/>
                  </a:lnTo>
                  <a:lnTo>
                    <a:pt x="9740" y="17493"/>
                  </a:lnTo>
                  <a:lnTo>
                    <a:pt x="10330" y="18927"/>
                  </a:lnTo>
                  <a:lnTo>
                    <a:pt x="11216" y="20074"/>
                  </a:lnTo>
                  <a:lnTo>
                    <a:pt x="12101" y="21221"/>
                  </a:lnTo>
                  <a:lnTo>
                    <a:pt x="13577" y="22655"/>
                  </a:lnTo>
                  <a:lnTo>
                    <a:pt x="15053" y="21508"/>
                  </a:lnTo>
                  <a:lnTo>
                    <a:pt x="16529" y="20647"/>
                  </a:lnTo>
                  <a:lnTo>
                    <a:pt x="17709" y="19213"/>
                  </a:lnTo>
                  <a:lnTo>
                    <a:pt x="18299" y="17779"/>
                  </a:lnTo>
                  <a:lnTo>
                    <a:pt x="18595" y="16632"/>
                  </a:lnTo>
                  <a:lnTo>
                    <a:pt x="18004" y="14912"/>
                  </a:lnTo>
                  <a:lnTo>
                    <a:pt x="17414" y="13478"/>
                  </a:lnTo>
                  <a:lnTo>
                    <a:pt x="16233" y="10323"/>
                  </a:lnTo>
                  <a:lnTo>
                    <a:pt x="15053" y="7169"/>
                  </a:lnTo>
                  <a:lnTo>
                    <a:pt x="13577" y="3728"/>
                  </a:lnTo>
                  <a:lnTo>
                    <a:pt x="12691" y="1720"/>
                  </a:lnTo>
                  <a:lnTo>
                    <a:pt x="14167" y="1433"/>
                  </a:lnTo>
                  <a:lnTo>
                    <a:pt x="15348" y="860"/>
                  </a:lnTo>
                  <a:lnTo>
                    <a:pt x="16824" y="286"/>
                  </a:lnTo>
                  <a:lnTo>
                    <a:pt x="18004" y="0"/>
                  </a:lnTo>
                  <a:lnTo>
                    <a:pt x="18890" y="2007"/>
                  </a:lnTo>
                  <a:lnTo>
                    <a:pt x="20956" y="7742"/>
                  </a:lnTo>
                  <a:lnTo>
                    <a:pt x="23317" y="13478"/>
                  </a:lnTo>
                  <a:lnTo>
                    <a:pt x="25678" y="192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44"/>
            <p:cNvSpPr/>
            <p:nvPr/>
          </p:nvSpPr>
          <p:spPr>
            <a:xfrm>
              <a:off x="543196" y="6902836"/>
              <a:ext cx="21734" cy="25396"/>
            </a:xfrm>
            <a:custGeom>
              <a:rect b="b" l="l" r="r" t="t"/>
              <a:pathLst>
                <a:path extrusionOk="0" h="25396" w="21734">
                  <a:moveTo>
                    <a:pt x="5015" y="13544"/>
                  </a:moveTo>
                  <a:lnTo>
                    <a:pt x="6687" y="16648"/>
                  </a:lnTo>
                  <a:lnTo>
                    <a:pt x="10031" y="19188"/>
                  </a:lnTo>
                  <a:lnTo>
                    <a:pt x="12817" y="21163"/>
                  </a:lnTo>
                  <a:lnTo>
                    <a:pt x="16440" y="19188"/>
                  </a:lnTo>
                  <a:lnTo>
                    <a:pt x="16440" y="15520"/>
                  </a:lnTo>
                  <a:lnTo>
                    <a:pt x="16718" y="14391"/>
                  </a:lnTo>
                  <a:lnTo>
                    <a:pt x="16718" y="12980"/>
                  </a:lnTo>
                  <a:lnTo>
                    <a:pt x="17276" y="12416"/>
                  </a:lnTo>
                  <a:lnTo>
                    <a:pt x="18112" y="11851"/>
                  </a:lnTo>
                  <a:lnTo>
                    <a:pt x="19505" y="11569"/>
                  </a:lnTo>
                  <a:lnTo>
                    <a:pt x="20619" y="11287"/>
                  </a:lnTo>
                  <a:lnTo>
                    <a:pt x="20898" y="12134"/>
                  </a:lnTo>
                  <a:lnTo>
                    <a:pt x="21455" y="13262"/>
                  </a:lnTo>
                  <a:lnTo>
                    <a:pt x="21455" y="14109"/>
                  </a:lnTo>
                  <a:lnTo>
                    <a:pt x="21734" y="19188"/>
                  </a:lnTo>
                  <a:lnTo>
                    <a:pt x="19505" y="22292"/>
                  </a:lnTo>
                  <a:lnTo>
                    <a:pt x="15325" y="23985"/>
                  </a:lnTo>
                  <a:lnTo>
                    <a:pt x="10588" y="25396"/>
                  </a:lnTo>
                  <a:lnTo>
                    <a:pt x="6408" y="24268"/>
                  </a:lnTo>
                  <a:lnTo>
                    <a:pt x="3622" y="20317"/>
                  </a:lnTo>
                  <a:lnTo>
                    <a:pt x="1114" y="16931"/>
                  </a:lnTo>
                  <a:lnTo>
                    <a:pt x="0" y="13262"/>
                  </a:lnTo>
                  <a:lnTo>
                    <a:pt x="557" y="9029"/>
                  </a:lnTo>
                  <a:lnTo>
                    <a:pt x="835" y="5361"/>
                  </a:lnTo>
                  <a:lnTo>
                    <a:pt x="3901" y="1975"/>
                  </a:lnTo>
                  <a:lnTo>
                    <a:pt x="7802" y="1128"/>
                  </a:lnTo>
                  <a:lnTo>
                    <a:pt x="12539" y="0"/>
                  </a:lnTo>
                  <a:lnTo>
                    <a:pt x="15604" y="1128"/>
                  </a:lnTo>
                  <a:lnTo>
                    <a:pt x="17833" y="5079"/>
                  </a:lnTo>
                  <a:lnTo>
                    <a:pt x="15882" y="6490"/>
                  </a:lnTo>
                  <a:lnTo>
                    <a:pt x="14211" y="7901"/>
                  </a:lnTo>
                  <a:lnTo>
                    <a:pt x="11703" y="5925"/>
                  </a:lnTo>
                  <a:lnTo>
                    <a:pt x="9474" y="4232"/>
                  </a:lnTo>
                  <a:lnTo>
                    <a:pt x="5851" y="6490"/>
                  </a:lnTo>
                  <a:lnTo>
                    <a:pt x="5572" y="9594"/>
                  </a:lnTo>
                  <a:lnTo>
                    <a:pt x="5015" y="135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44"/>
            <p:cNvSpPr/>
            <p:nvPr/>
          </p:nvSpPr>
          <p:spPr>
            <a:xfrm>
              <a:off x="598719" y="6885922"/>
              <a:ext cx="10867" cy="22979"/>
            </a:xfrm>
            <a:custGeom>
              <a:rect b="b" l="l" r="r" t="t"/>
              <a:pathLst>
                <a:path extrusionOk="0" h="22979" w="10867">
                  <a:moveTo>
                    <a:pt x="3717" y="0"/>
                  </a:moveTo>
                  <a:lnTo>
                    <a:pt x="4289" y="0"/>
                  </a:lnTo>
                  <a:lnTo>
                    <a:pt x="5433" y="567"/>
                  </a:lnTo>
                  <a:lnTo>
                    <a:pt x="5433" y="1134"/>
                  </a:lnTo>
                  <a:lnTo>
                    <a:pt x="7435" y="7375"/>
                  </a:lnTo>
                  <a:lnTo>
                    <a:pt x="8865" y="13617"/>
                  </a:lnTo>
                  <a:lnTo>
                    <a:pt x="10581" y="19858"/>
                  </a:lnTo>
                  <a:lnTo>
                    <a:pt x="10581" y="20425"/>
                  </a:lnTo>
                  <a:lnTo>
                    <a:pt x="10867" y="21276"/>
                  </a:lnTo>
                  <a:lnTo>
                    <a:pt x="10009" y="21560"/>
                  </a:lnTo>
                  <a:lnTo>
                    <a:pt x="9151" y="22127"/>
                  </a:lnTo>
                  <a:lnTo>
                    <a:pt x="8293" y="22411"/>
                  </a:lnTo>
                  <a:lnTo>
                    <a:pt x="6863" y="22979"/>
                  </a:lnTo>
                  <a:lnTo>
                    <a:pt x="5719" y="22695"/>
                  </a:lnTo>
                  <a:lnTo>
                    <a:pt x="5433" y="20993"/>
                  </a:lnTo>
                  <a:lnTo>
                    <a:pt x="4289" y="16737"/>
                  </a:lnTo>
                  <a:lnTo>
                    <a:pt x="3145" y="12198"/>
                  </a:lnTo>
                  <a:lnTo>
                    <a:pt x="2001" y="7943"/>
                  </a:lnTo>
                  <a:lnTo>
                    <a:pt x="1715" y="6524"/>
                  </a:lnTo>
                  <a:lnTo>
                    <a:pt x="1143" y="5390"/>
                  </a:lnTo>
                  <a:lnTo>
                    <a:pt x="857" y="3971"/>
                  </a:lnTo>
                  <a:lnTo>
                    <a:pt x="0" y="851"/>
                  </a:lnTo>
                  <a:lnTo>
                    <a:pt x="571" y="0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44"/>
            <p:cNvSpPr/>
            <p:nvPr/>
          </p:nvSpPr>
          <p:spPr>
            <a:xfrm>
              <a:off x="418820" y="7033452"/>
              <a:ext cx="31394" cy="36281"/>
            </a:xfrm>
            <a:custGeom>
              <a:rect b="b" l="l" r="r" t="t"/>
              <a:pathLst>
                <a:path extrusionOk="0" h="36281" w="31394">
                  <a:moveTo>
                    <a:pt x="2016" y="16254"/>
                  </a:moveTo>
                  <a:lnTo>
                    <a:pt x="6048" y="13641"/>
                  </a:lnTo>
                  <a:lnTo>
                    <a:pt x="6624" y="13351"/>
                  </a:lnTo>
                  <a:lnTo>
                    <a:pt x="6624" y="11319"/>
                  </a:lnTo>
                  <a:lnTo>
                    <a:pt x="6912" y="9288"/>
                  </a:lnTo>
                  <a:lnTo>
                    <a:pt x="6336" y="6966"/>
                  </a:lnTo>
                  <a:lnTo>
                    <a:pt x="6912" y="5224"/>
                  </a:lnTo>
                  <a:lnTo>
                    <a:pt x="8064" y="1451"/>
                  </a:lnTo>
                  <a:lnTo>
                    <a:pt x="11232" y="0"/>
                  </a:lnTo>
                  <a:lnTo>
                    <a:pt x="14689" y="1160"/>
                  </a:lnTo>
                  <a:lnTo>
                    <a:pt x="19585" y="2612"/>
                  </a:lnTo>
                  <a:lnTo>
                    <a:pt x="24481" y="4353"/>
                  </a:lnTo>
                  <a:lnTo>
                    <a:pt x="29378" y="6095"/>
                  </a:lnTo>
                  <a:lnTo>
                    <a:pt x="31394" y="6675"/>
                  </a:lnTo>
                  <a:lnTo>
                    <a:pt x="31106" y="7836"/>
                  </a:lnTo>
                  <a:lnTo>
                    <a:pt x="30818" y="9578"/>
                  </a:lnTo>
                  <a:lnTo>
                    <a:pt x="30242" y="11029"/>
                  </a:lnTo>
                  <a:lnTo>
                    <a:pt x="29378" y="11900"/>
                  </a:lnTo>
                  <a:lnTo>
                    <a:pt x="27650" y="11319"/>
                  </a:lnTo>
                  <a:lnTo>
                    <a:pt x="23617" y="9578"/>
                  </a:lnTo>
                  <a:lnTo>
                    <a:pt x="19297" y="8417"/>
                  </a:lnTo>
                  <a:lnTo>
                    <a:pt x="15265" y="6966"/>
                  </a:lnTo>
                  <a:lnTo>
                    <a:pt x="13249" y="6385"/>
                  </a:lnTo>
                  <a:lnTo>
                    <a:pt x="11808" y="6385"/>
                  </a:lnTo>
                  <a:lnTo>
                    <a:pt x="10944" y="8127"/>
                  </a:lnTo>
                  <a:lnTo>
                    <a:pt x="9792" y="10158"/>
                  </a:lnTo>
                  <a:lnTo>
                    <a:pt x="10080" y="11900"/>
                  </a:lnTo>
                  <a:lnTo>
                    <a:pt x="11808" y="13061"/>
                  </a:lnTo>
                  <a:lnTo>
                    <a:pt x="12961" y="13932"/>
                  </a:lnTo>
                  <a:lnTo>
                    <a:pt x="14401" y="14512"/>
                  </a:lnTo>
                  <a:lnTo>
                    <a:pt x="15841" y="15093"/>
                  </a:lnTo>
                  <a:lnTo>
                    <a:pt x="18721" y="16254"/>
                  </a:lnTo>
                  <a:lnTo>
                    <a:pt x="21889" y="17124"/>
                  </a:lnTo>
                  <a:lnTo>
                    <a:pt x="25057" y="18285"/>
                  </a:lnTo>
                  <a:lnTo>
                    <a:pt x="27074" y="18866"/>
                  </a:lnTo>
                  <a:lnTo>
                    <a:pt x="27362" y="19737"/>
                  </a:lnTo>
                  <a:lnTo>
                    <a:pt x="26786" y="21768"/>
                  </a:lnTo>
                  <a:lnTo>
                    <a:pt x="25922" y="23800"/>
                  </a:lnTo>
                  <a:lnTo>
                    <a:pt x="25057" y="24090"/>
                  </a:lnTo>
                  <a:lnTo>
                    <a:pt x="23041" y="23510"/>
                  </a:lnTo>
                  <a:lnTo>
                    <a:pt x="19297" y="22059"/>
                  </a:lnTo>
                  <a:lnTo>
                    <a:pt x="15553" y="20898"/>
                  </a:lnTo>
                  <a:lnTo>
                    <a:pt x="11808" y="19737"/>
                  </a:lnTo>
                  <a:lnTo>
                    <a:pt x="10080" y="19156"/>
                  </a:lnTo>
                  <a:lnTo>
                    <a:pt x="7776" y="18285"/>
                  </a:lnTo>
                  <a:lnTo>
                    <a:pt x="6624" y="20898"/>
                  </a:lnTo>
                  <a:lnTo>
                    <a:pt x="5760" y="23220"/>
                  </a:lnTo>
                  <a:lnTo>
                    <a:pt x="6912" y="25542"/>
                  </a:lnTo>
                  <a:lnTo>
                    <a:pt x="9504" y="26703"/>
                  </a:lnTo>
                  <a:lnTo>
                    <a:pt x="12961" y="27864"/>
                  </a:lnTo>
                  <a:lnTo>
                    <a:pt x="16417" y="29025"/>
                  </a:lnTo>
                  <a:lnTo>
                    <a:pt x="20161" y="30186"/>
                  </a:lnTo>
                  <a:lnTo>
                    <a:pt x="21889" y="30766"/>
                  </a:lnTo>
                  <a:lnTo>
                    <a:pt x="23329" y="31347"/>
                  </a:lnTo>
                  <a:lnTo>
                    <a:pt x="22465" y="33959"/>
                  </a:lnTo>
                  <a:lnTo>
                    <a:pt x="21601" y="36281"/>
                  </a:lnTo>
                  <a:lnTo>
                    <a:pt x="20449" y="36281"/>
                  </a:lnTo>
                  <a:lnTo>
                    <a:pt x="18433" y="35700"/>
                  </a:lnTo>
                  <a:lnTo>
                    <a:pt x="13537" y="33669"/>
                  </a:lnTo>
                  <a:lnTo>
                    <a:pt x="8352" y="32217"/>
                  </a:lnTo>
                  <a:lnTo>
                    <a:pt x="3168" y="30186"/>
                  </a:lnTo>
                  <a:lnTo>
                    <a:pt x="2016" y="29895"/>
                  </a:lnTo>
                  <a:lnTo>
                    <a:pt x="0" y="28734"/>
                  </a:lnTo>
                  <a:lnTo>
                    <a:pt x="0" y="28154"/>
                  </a:lnTo>
                  <a:lnTo>
                    <a:pt x="288" y="26412"/>
                  </a:lnTo>
                  <a:lnTo>
                    <a:pt x="1440" y="24961"/>
                  </a:lnTo>
                  <a:lnTo>
                    <a:pt x="2016" y="23510"/>
                  </a:lnTo>
                  <a:lnTo>
                    <a:pt x="1440" y="19737"/>
                  </a:lnTo>
                  <a:lnTo>
                    <a:pt x="2016" y="1625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44"/>
            <p:cNvSpPr/>
            <p:nvPr/>
          </p:nvSpPr>
          <p:spPr>
            <a:xfrm>
              <a:off x="433292" y="7011703"/>
              <a:ext cx="23013" cy="22979"/>
            </a:xfrm>
            <a:custGeom>
              <a:rect b="b" l="l" r="r" t="t"/>
              <a:pathLst>
                <a:path extrusionOk="0" h="22979" w="23013">
                  <a:moveTo>
                    <a:pt x="6818" y="15973"/>
                  </a:moveTo>
                  <a:lnTo>
                    <a:pt x="6818" y="16253"/>
                  </a:lnTo>
                  <a:lnTo>
                    <a:pt x="5114" y="16533"/>
                  </a:lnTo>
                  <a:lnTo>
                    <a:pt x="4830" y="16253"/>
                  </a:lnTo>
                  <a:lnTo>
                    <a:pt x="3977" y="15693"/>
                  </a:lnTo>
                  <a:lnTo>
                    <a:pt x="3125" y="14852"/>
                  </a:lnTo>
                  <a:lnTo>
                    <a:pt x="2841" y="13731"/>
                  </a:lnTo>
                  <a:lnTo>
                    <a:pt x="0" y="8126"/>
                  </a:lnTo>
                  <a:lnTo>
                    <a:pt x="4545" y="0"/>
                  </a:lnTo>
                  <a:lnTo>
                    <a:pt x="11648" y="0"/>
                  </a:lnTo>
                  <a:lnTo>
                    <a:pt x="13069" y="280"/>
                  </a:lnTo>
                  <a:lnTo>
                    <a:pt x="15058" y="1401"/>
                  </a:lnTo>
                  <a:lnTo>
                    <a:pt x="17331" y="2241"/>
                  </a:lnTo>
                  <a:lnTo>
                    <a:pt x="15626" y="10648"/>
                  </a:lnTo>
                  <a:lnTo>
                    <a:pt x="15342" y="11489"/>
                  </a:lnTo>
                  <a:lnTo>
                    <a:pt x="15058" y="12610"/>
                  </a:lnTo>
                  <a:lnTo>
                    <a:pt x="14774" y="13170"/>
                  </a:lnTo>
                  <a:lnTo>
                    <a:pt x="14490" y="16253"/>
                  </a:lnTo>
                  <a:lnTo>
                    <a:pt x="16194" y="17654"/>
                  </a:lnTo>
                  <a:lnTo>
                    <a:pt x="18467" y="16813"/>
                  </a:lnTo>
                  <a:lnTo>
                    <a:pt x="20740" y="15693"/>
                  </a:lnTo>
                  <a:lnTo>
                    <a:pt x="21593" y="11489"/>
                  </a:lnTo>
                  <a:lnTo>
                    <a:pt x="23013" y="21017"/>
                  </a:lnTo>
                  <a:lnTo>
                    <a:pt x="20172" y="22979"/>
                  </a:lnTo>
                  <a:lnTo>
                    <a:pt x="16194" y="22418"/>
                  </a:lnTo>
                  <a:lnTo>
                    <a:pt x="12217" y="22138"/>
                  </a:lnTo>
                  <a:lnTo>
                    <a:pt x="9944" y="19336"/>
                  </a:lnTo>
                  <a:lnTo>
                    <a:pt x="10512" y="15412"/>
                  </a:lnTo>
                  <a:lnTo>
                    <a:pt x="10796" y="13170"/>
                  </a:lnTo>
                  <a:lnTo>
                    <a:pt x="11648" y="10929"/>
                  </a:lnTo>
                  <a:lnTo>
                    <a:pt x="12217" y="8687"/>
                  </a:lnTo>
                  <a:lnTo>
                    <a:pt x="12217" y="7566"/>
                  </a:lnTo>
                  <a:lnTo>
                    <a:pt x="11648" y="6445"/>
                  </a:lnTo>
                  <a:lnTo>
                    <a:pt x="11364" y="5044"/>
                  </a:lnTo>
                  <a:lnTo>
                    <a:pt x="9944" y="5884"/>
                  </a:lnTo>
                  <a:lnTo>
                    <a:pt x="8523" y="6165"/>
                  </a:lnTo>
                  <a:lnTo>
                    <a:pt x="7671" y="7005"/>
                  </a:lnTo>
                  <a:lnTo>
                    <a:pt x="6534" y="8126"/>
                  </a:lnTo>
                  <a:lnTo>
                    <a:pt x="6534" y="9808"/>
                  </a:lnTo>
                  <a:lnTo>
                    <a:pt x="7387" y="11769"/>
                  </a:lnTo>
                  <a:lnTo>
                    <a:pt x="7671" y="12890"/>
                  </a:lnTo>
                  <a:lnTo>
                    <a:pt x="7103" y="14572"/>
                  </a:lnTo>
                  <a:lnTo>
                    <a:pt x="6818" y="159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44"/>
            <p:cNvSpPr/>
            <p:nvPr/>
          </p:nvSpPr>
          <p:spPr>
            <a:xfrm>
              <a:off x="448919" y="7013945"/>
              <a:ext cx="13353" cy="18775"/>
            </a:xfrm>
            <a:custGeom>
              <a:rect b="b" l="l" r="r" t="t"/>
              <a:pathLst>
                <a:path extrusionOk="0" h="18775" w="13353">
                  <a:moveTo>
                    <a:pt x="10796" y="1961"/>
                  </a:moveTo>
                  <a:lnTo>
                    <a:pt x="12217" y="2241"/>
                  </a:lnTo>
                  <a:lnTo>
                    <a:pt x="12785" y="3643"/>
                  </a:lnTo>
                  <a:lnTo>
                    <a:pt x="13353" y="4763"/>
                  </a:lnTo>
                  <a:lnTo>
                    <a:pt x="12785" y="7005"/>
                  </a:lnTo>
                  <a:lnTo>
                    <a:pt x="12217" y="7566"/>
                  </a:lnTo>
                  <a:lnTo>
                    <a:pt x="9091" y="8967"/>
                  </a:lnTo>
                  <a:lnTo>
                    <a:pt x="9376" y="11769"/>
                  </a:lnTo>
                  <a:lnTo>
                    <a:pt x="8523" y="14291"/>
                  </a:lnTo>
                  <a:lnTo>
                    <a:pt x="7387" y="18775"/>
                  </a:lnTo>
                  <a:lnTo>
                    <a:pt x="5966" y="9247"/>
                  </a:lnTo>
                  <a:lnTo>
                    <a:pt x="3977" y="7286"/>
                  </a:lnTo>
                  <a:lnTo>
                    <a:pt x="1988" y="5604"/>
                  </a:lnTo>
                  <a:lnTo>
                    <a:pt x="852" y="5884"/>
                  </a:lnTo>
                  <a:lnTo>
                    <a:pt x="0" y="8407"/>
                  </a:lnTo>
                  <a:lnTo>
                    <a:pt x="1704" y="0"/>
                  </a:lnTo>
                  <a:lnTo>
                    <a:pt x="3409" y="840"/>
                  </a:lnTo>
                  <a:lnTo>
                    <a:pt x="5114" y="1681"/>
                  </a:lnTo>
                  <a:lnTo>
                    <a:pt x="6818" y="2522"/>
                  </a:lnTo>
                  <a:lnTo>
                    <a:pt x="7671" y="2802"/>
                  </a:lnTo>
                  <a:lnTo>
                    <a:pt x="8523" y="3082"/>
                  </a:lnTo>
                  <a:lnTo>
                    <a:pt x="9091" y="2802"/>
                  </a:lnTo>
                  <a:lnTo>
                    <a:pt x="10796" y="196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44"/>
            <p:cNvSpPr/>
            <p:nvPr/>
          </p:nvSpPr>
          <p:spPr>
            <a:xfrm>
              <a:off x="411567" y="7083041"/>
              <a:ext cx="24149" cy="22978"/>
            </a:xfrm>
            <a:custGeom>
              <a:rect b="b" l="l" r="r" t="t"/>
              <a:pathLst>
                <a:path extrusionOk="0" h="22978" w="24149">
                  <a:moveTo>
                    <a:pt x="12785" y="17308"/>
                  </a:moveTo>
                  <a:lnTo>
                    <a:pt x="14205" y="17308"/>
                  </a:lnTo>
                  <a:lnTo>
                    <a:pt x="14774" y="17009"/>
                  </a:lnTo>
                  <a:lnTo>
                    <a:pt x="17046" y="16711"/>
                  </a:lnTo>
                  <a:lnTo>
                    <a:pt x="19319" y="15219"/>
                  </a:lnTo>
                  <a:lnTo>
                    <a:pt x="19319" y="11041"/>
                  </a:lnTo>
                  <a:lnTo>
                    <a:pt x="18467" y="8952"/>
                  </a:lnTo>
                  <a:lnTo>
                    <a:pt x="17046" y="7758"/>
                  </a:lnTo>
                  <a:lnTo>
                    <a:pt x="19319" y="0"/>
                  </a:lnTo>
                  <a:lnTo>
                    <a:pt x="24149" y="4476"/>
                  </a:lnTo>
                  <a:lnTo>
                    <a:pt x="24149" y="18502"/>
                  </a:lnTo>
                  <a:lnTo>
                    <a:pt x="19604" y="22978"/>
                  </a:lnTo>
                  <a:lnTo>
                    <a:pt x="5114" y="22978"/>
                  </a:lnTo>
                  <a:lnTo>
                    <a:pt x="0" y="18203"/>
                  </a:lnTo>
                  <a:lnTo>
                    <a:pt x="0" y="4476"/>
                  </a:lnTo>
                  <a:lnTo>
                    <a:pt x="4545" y="0"/>
                  </a:lnTo>
                  <a:lnTo>
                    <a:pt x="4261" y="8057"/>
                  </a:lnTo>
                  <a:lnTo>
                    <a:pt x="3409" y="12235"/>
                  </a:lnTo>
                  <a:lnTo>
                    <a:pt x="6250" y="14622"/>
                  </a:lnTo>
                  <a:lnTo>
                    <a:pt x="7955" y="16114"/>
                  </a:lnTo>
                  <a:lnTo>
                    <a:pt x="10228" y="16711"/>
                  </a:lnTo>
                  <a:lnTo>
                    <a:pt x="12501" y="17905"/>
                  </a:lnTo>
                  <a:lnTo>
                    <a:pt x="12501" y="17606"/>
                  </a:lnTo>
                  <a:lnTo>
                    <a:pt x="12785" y="1730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44"/>
            <p:cNvSpPr/>
            <p:nvPr/>
          </p:nvSpPr>
          <p:spPr>
            <a:xfrm>
              <a:off x="415828" y="7083041"/>
              <a:ext cx="15058" cy="8057"/>
            </a:xfrm>
            <a:custGeom>
              <a:rect b="b" l="l" r="r" t="t"/>
              <a:pathLst>
                <a:path extrusionOk="0" h="8057" w="15058">
                  <a:moveTo>
                    <a:pt x="10228" y="5073"/>
                  </a:moveTo>
                  <a:lnTo>
                    <a:pt x="6818" y="5073"/>
                  </a:lnTo>
                  <a:lnTo>
                    <a:pt x="3409" y="6565"/>
                  </a:lnTo>
                  <a:lnTo>
                    <a:pt x="0" y="8057"/>
                  </a:lnTo>
                  <a:lnTo>
                    <a:pt x="284" y="0"/>
                  </a:lnTo>
                  <a:lnTo>
                    <a:pt x="15058" y="0"/>
                  </a:lnTo>
                  <a:lnTo>
                    <a:pt x="12785" y="7758"/>
                  </a:lnTo>
                  <a:lnTo>
                    <a:pt x="10228" y="50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44"/>
            <p:cNvSpPr/>
            <p:nvPr/>
          </p:nvSpPr>
          <p:spPr>
            <a:xfrm>
              <a:off x="459856" y="6971786"/>
              <a:ext cx="24150" cy="22978"/>
            </a:xfrm>
            <a:custGeom>
              <a:rect b="b" l="l" r="r" t="t"/>
              <a:pathLst>
                <a:path extrusionOk="0" h="22978" w="24150">
                  <a:moveTo>
                    <a:pt x="9892" y="5324"/>
                  </a:moveTo>
                  <a:lnTo>
                    <a:pt x="6983" y="5324"/>
                  </a:lnTo>
                  <a:lnTo>
                    <a:pt x="4655" y="7566"/>
                  </a:lnTo>
                  <a:lnTo>
                    <a:pt x="4655" y="10088"/>
                  </a:lnTo>
                  <a:lnTo>
                    <a:pt x="4946" y="13451"/>
                  </a:lnTo>
                  <a:lnTo>
                    <a:pt x="10183" y="17934"/>
                  </a:lnTo>
                  <a:lnTo>
                    <a:pt x="16585" y="17934"/>
                  </a:lnTo>
                  <a:lnTo>
                    <a:pt x="18912" y="15692"/>
                  </a:lnTo>
                  <a:lnTo>
                    <a:pt x="18912" y="9247"/>
                  </a:lnTo>
                  <a:lnTo>
                    <a:pt x="17167" y="0"/>
                  </a:lnTo>
                  <a:lnTo>
                    <a:pt x="24150" y="6445"/>
                  </a:lnTo>
                  <a:lnTo>
                    <a:pt x="24150" y="18214"/>
                  </a:lnTo>
                  <a:lnTo>
                    <a:pt x="19203" y="22978"/>
                  </a:lnTo>
                  <a:lnTo>
                    <a:pt x="6692" y="22978"/>
                  </a:lnTo>
                  <a:lnTo>
                    <a:pt x="0" y="16813"/>
                  </a:lnTo>
                  <a:lnTo>
                    <a:pt x="0" y="4763"/>
                  </a:lnTo>
                  <a:lnTo>
                    <a:pt x="4655" y="0"/>
                  </a:lnTo>
                  <a:lnTo>
                    <a:pt x="10474" y="0"/>
                  </a:lnTo>
                  <a:lnTo>
                    <a:pt x="9892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44"/>
            <p:cNvSpPr/>
            <p:nvPr/>
          </p:nvSpPr>
          <p:spPr>
            <a:xfrm>
              <a:off x="469749" y="6971786"/>
              <a:ext cx="9020" cy="9247"/>
            </a:xfrm>
            <a:custGeom>
              <a:rect b="b" l="l" r="r" t="t"/>
              <a:pathLst>
                <a:path extrusionOk="0" h="9247" w="9020">
                  <a:moveTo>
                    <a:pt x="4364" y="5324"/>
                  </a:moveTo>
                  <a:lnTo>
                    <a:pt x="0" y="5324"/>
                  </a:lnTo>
                  <a:lnTo>
                    <a:pt x="581" y="0"/>
                  </a:lnTo>
                  <a:lnTo>
                    <a:pt x="7274" y="0"/>
                  </a:lnTo>
                  <a:lnTo>
                    <a:pt x="9020" y="9247"/>
                  </a:lnTo>
                  <a:lnTo>
                    <a:pt x="4364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44"/>
            <p:cNvSpPr/>
            <p:nvPr/>
          </p:nvSpPr>
          <p:spPr>
            <a:xfrm>
              <a:off x="473135" y="6952433"/>
              <a:ext cx="28980" cy="27816"/>
            </a:xfrm>
            <a:custGeom>
              <a:rect b="b" l="l" r="r" t="t"/>
              <a:pathLst>
                <a:path extrusionOk="0" h="27816" w="28980">
                  <a:moveTo>
                    <a:pt x="9091" y="7305"/>
                  </a:moveTo>
                  <a:lnTo>
                    <a:pt x="7103" y="8991"/>
                  </a:lnTo>
                  <a:lnTo>
                    <a:pt x="7103" y="11800"/>
                  </a:lnTo>
                  <a:lnTo>
                    <a:pt x="9376" y="14048"/>
                  </a:lnTo>
                  <a:lnTo>
                    <a:pt x="11933" y="16577"/>
                  </a:lnTo>
                  <a:lnTo>
                    <a:pt x="14774" y="19106"/>
                  </a:lnTo>
                  <a:lnTo>
                    <a:pt x="17615" y="21634"/>
                  </a:lnTo>
                  <a:lnTo>
                    <a:pt x="19604" y="23320"/>
                  </a:lnTo>
                  <a:lnTo>
                    <a:pt x="18467" y="24725"/>
                  </a:lnTo>
                  <a:lnTo>
                    <a:pt x="17331" y="26130"/>
                  </a:lnTo>
                  <a:lnTo>
                    <a:pt x="15910" y="27816"/>
                  </a:lnTo>
                  <a:lnTo>
                    <a:pt x="14774" y="26411"/>
                  </a:lnTo>
                  <a:lnTo>
                    <a:pt x="13921" y="25568"/>
                  </a:lnTo>
                  <a:lnTo>
                    <a:pt x="9944" y="21915"/>
                  </a:lnTo>
                  <a:lnTo>
                    <a:pt x="5682" y="17982"/>
                  </a:lnTo>
                  <a:lnTo>
                    <a:pt x="1988" y="14329"/>
                  </a:lnTo>
                  <a:lnTo>
                    <a:pt x="1136" y="13486"/>
                  </a:lnTo>
                  <a:lnTo>
                    <a:pt x="0" y="11800"/>
                  </a:lnTo>
                  <a:lnTo>
                    <a:pt x="284" y="10957"/>
                  </a:lnTo>
                  <a:lnTo>
                    <a:pt x="852" y="9834"/>
                  </a:lnTo>
                  <a:lnTo>
                    <a:pt x="2557" y="8991"/>
                  </a:lnTo>
                  <a:lnTo>
                    <a:pt x="3693" y="8148"/>
                  </a:lnTo>
                  <a:lnTo>
                    <a:pt x="4546" y="5338"/>
                  </a:lnTo>
                  <a:lnTo>
                    <a:pt x="5682" y="2809"/>
                  </a:lnTo>
                  <a:lnTo>
                    <a:pt x="8807" y="1123"/>
                  </a:lnTo>
                  <a:lnTo>
                    <a:pt x="11364" y="0"/>
                  </a:lnTo>
                  <a:lnTo>
                    <a:pt x="13921" y="281"/>
                  </a:lnTo>
                  <a:lnTo>
                    <a:pt x="16195" y="1966"/>
                  </a:lnTo>
                  <a:lnTo>
                    <a:pt x="19888" y="5338"/>
                  </a:lnTo>
                  <a:lnTo>
                    <a:pt x="23582" y="8710"/>
                  </a:lnTo>
                  <a:lnTo>
                    <a:pt x="27275" y="12081"/>
                  </a:lnTo>
                  <a:lnTo>
                    <a:pt x="28980" y="13486"/>
                  </a:lnTo>
                  <a:lnTo>
                    <a:pt x="28128" y="14329"/>
                  </a:lnTo>
                  <a:lnTo>
                    <a:pt x="26991" y="15734"/>
                  </a:lnTo>
                  <a:lnTo>
                    <a:pt x="25855" y="16858"/>
                  </a:lnTo>
                  <a:lnTo>
                    <a:pt x="25002" y="17139"/>
                  </a:lnTo>
                  <a:lnTo>
                    <a:pt x="23582" y="15734"/>
                  </a:lnTo>
                  <a:lnTo>
                    <a:pt x="20741" y="13205"/>
                  </a:lnTo>
                  <a:lnTo>
                    <a:pt x="17899" y="10677"/>
                  </a:lnTo>
                  <a:lnTo>
                    <a:pt x="15058" y="8148"/>
                  </a:lnTo>
                  <a:lnTo>
                    <a:pt x="12501" y="5619"/>
                  </a:lnTo>
                  <a:lnTo>
                    <a:pt x="10796" y="5619"/>
                  </a:lnTo>
                  <a:lnTo>
                    <a:pt x="9091" y="730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44"/>
            <p:cNvSpPr/>
            <p:nvPr/>
          </p:nvSpPr>
          <p:spPr>
            <a:xfrm>
              <a:off x="407942" y="7119326"/>
              <a:ext cx="25357" cy="19350"/>
            </a:xfrm>
            <a:custGeom>
              <a:rect b="b" l="l" r="r" t="t"/>
              <a:pathLst>
                <a:path extrusionOk="0" h="19350" w="25357">
                  <a:moveTo>
                    <a:pt x="24794" y="5122"/>
                  </a:moveTo>
                  <a:lnTo>
                    <a:pt x="23667" y="5691"/>
                  </a:lnTo>
                  <a:lnTo>
                    <a:pt x="18595" y="5691"/>
                  </a:lnTo>
                  <a:lnTo>
                    <a:pt x="14932" y="5406"/>
                  </a:lnTo>
                  <a:lnTo>
                    <a:pt x="11269" y="5691"/>
                  </a:lnTo>
                  <a:lnTo>
                    <a:pt x="7889" y="5691"/>
                  </a:lnTo>
                  <a:lnTo>
                    <a:pt x="6480" y="6829"/>
                  </a:lnTo>
                  <a:lnTo>
                    <a:pt x="6480" y="9390"/>
                  </a:lnTo>
                  <a:lnTo>
                    <a:pt x="6198" y="11951"/>
                  </a:lnTo>
                  <a:lnTo>
                    <a:pt x="8452" y="13943"/>
                  </a:lnTo>
                  <a:lnTo>
                    <a:pt x="11833" y="14228"/>
                  </a:lnTo>
                  <a:lnTo>
                    <a:pt x="24230" y="14228"/>
                  </a:lnTo>
                  <a:lnTo>
                    <a:pt x="25357" y="14512"/>
                  </a:lnTo>
                  <a:lnTo>
                    <a:pt x="25357" y="18781"/>
                  </a:lnTo>
                  <a:lnTo>
                    <a:pt x="24230" y="19350"/>
                  </a:lnTo>
                  <a:lnTo>
                    <a:pt x="22540" y="19350"/>
                  </a:lnTo>
                  <a:lnTo>
                    <a:pt x="19440" y="19065"/>
                  </a:lnTo>
                  <a:lnTo>
                    <a:pt x="16623" y="19350"/>
                  </a:lnTo>
                  <a:lnTo>
                    <a:pt x="5635" y="19350"/>
                  </a:lnTo>
                  <a:lnTo>
                    <a:pt x="2817" y="19065"/>
                  </a:lnTo>
                  <a:lnTo>
                    <a:pt x="1690" y="17643"/>
                  </a:lnTo>
                  <a:lnTo>
                    <a:pt x="2817" y="14797"/>
                  </a:lnTo>
                  <a:lnTo>
                    <a:pt x="3099" y="13943"/>
                  </a:lnTo>
                  <a:lnTo>
                    <a:pt x="3099" y="12805"/>
                  </a:lnTo>
                  <a:lnTo>
                    <a:pt x="2817" y="11951"/>
                  </a:lnTo>
                  <a:lnTo>
                    <a:pt x="0" y="7114"/>
                  </a:lnTo>
                  <a:lnTo>
                    <a:pt x="2253" y="0"/>
                  </a:lnTo>
                  <a:lnTo>
                    <a:pt x="9861" y="569"/>
                  </a:lnTo>
                  <a:lnTo>
                    <a:pt x="13805" y="853"/>
                  </a:lnTo>
                  <a:lnTo>
                    <a:pt x="18032" y="569"/>
                  </a:lnTo>
                  <a:lnTo>
                    <a:pt x="23948" y="569"/>
                  </a:lnTo>
                  <a:lnTo>
                    <a:pt x="24794" y="1138"/>
                  </a:lnTo>
                  <a:lnTo>
                    <a:pt x="24794" y="512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44"/>
            <p:cNvSpPr/>
            <p:nvPr/>
          </p:nvSpPr>
          <p:spPr>
            <a:xfrm>
              <a:off x="400708" y="7104812"/>
              <a:ext cx="33809" cy="13303"/>
            </a:xfrm>
            <a:custGeom>
              <a:rect b="b" l="l" r="r" t="t"/>
              <a:pathLst>
                <a:path extrusionOk="0" h="13303" w="33809">
                  <a:moveTo>
                    <a:pt x="6467" y="9623"/>
                  </a:moveTo>
                  <a:lnTo>
                    <a:pt x="2057" y="9057"/>
                  </a:lnTo>
                  <a:lnTo>
                    <a:pt x="0" y="6227"/>
                  </a:lnTo>
                  <a:lnTo>
                    <a:pt x="1175" y="1981"/>
                  </a:lnTo>
                  <a:lnTo>
                    <a:pt x="1469" y="1132"/>
                  </a:lnTo>
                  <a:lnTo>
                    <a:pt x="2645" y="0"/>
                  </a:lnTo>
                  <a:lnTo>
                    <a:pt x="4115" y="0"/>
                  </a:lnTo>
                  <a:lnTo>
                    <a:pt x="4997" y="1132"/>
                  </a:lnTo>
                  <a:lnTo>
                    <a:pt x="5879" y="1981"/>
                  </a:lnTo>
                  <a:lnTo>
                    <a:pt x="5879" y="3113"/>
                  </a:lnTo>
                  <a:lnTo>
                    <a:pt x="6761" y="3679"/>
                  </a:lnTo>
                  <a:lnTo>
                    <a:pt x="7349" y="4245"/>
                  </a:lnTo>
                  <a:lnTo>
                    <a:pt x="8231" y="4528"/>
                  </a:lnTo>
                  <a:lnTo>
                    <a:pt x="8525" y="4528"/>
                  </a:lnTo>
                  <a:lnTo>
                    <a:pt x="9113" y="3396"/>
                  </a:lnTo>
                  <a:lnTo>
                    <a:pt x="9701" y="3113"/>
                  </a:lnTo>
                  <a:lnTo>
                    <a:pt x="10583" y="2264"/>
                  </a:lnTo>
                  <a:lnTo>
                    <a:pt x="11171" y="1132"/>
                  </a:lnTo>
                  <a:lnTo>
                    <a:pt x="12935" y="1132"/>
                  </a:lnTo>
                  <a:lnTo>
                    <a:pt x="14111" y="2264"/>
                  </a:lnTo>
                  <a:lnTo>
                    <a:pt x="14111" y="3113"/>
                  </a:lnTo>
                  <a:lnTo>
                    <a:pt x="14405" y="4811"/>
                  </a:lnTo>
                  <a:lnTo>
                    <a:pt x="15581" y="5094"/>
                  </a:lnTo>
                  <a:lnTo>
                    <a:pt x="17051" y="5094"/>
                  </a:lnTo>
                  <a:lnTo>
                    <a:pt x="21755" y="5377"/>
                  </a:lnTo>
                  <a:lnTo>
                    <a:pt x="26165" y="5661"/>
                  </a:lnTo>
                  <a:lnTo>
                    <a:pt x="30575" y="5661"/>
                  </a:lnTo>
                  <a:lnTo>
                    <a:pt x="32339" y="5944"/>
                  </a:lnTo>
                  <a:lnTo>
                    <a:pt x="33809" y="6227"/>
                  </a:lnTo>
                  <a:lnTo>
                    <a:pt x="33221" y="8208"/>
                  </a:lnTo>
                  <a:lnTo>
                    <a:pt x="33221" y="9906"/>
                  </a:lnTo>
                  <a:lnTo>
                    <a:pt x="32633" y="11605"/>
                  </a:lnTo>
                  <a:lnTo>
                    <a:pt x="29987" y="11038"/>
                  </a:lnTo>
                  <a:lnTo>
                    <a:pt x="26165" y="10755"/>
                  </a:lnTo>
                  <a:lnTo>
                    <a:pt x="22049" y="10472"/>
                  </a:lnTo>
                  <a:lnTo>
                    <a:pt x="17933" y="10189"/>
                  </a:lnTo>
                  <a:lnTo>
                    <a:pt x="16169" y="10189"/>
                  </a:lnTo>
                  <a:lnTo>
                    <a:pt x="14111" y="9623"/>
                  </a:lnTo>
                  <a:lnTo>
                    <a:pt x="13523" y="12454"/>
                  </a:lnTo>
                  <a:lnTo>
                    <a:pt x="13229" y="12737"/>
                  </a:lnTo>
                  <a:lnTo>
                    <a:pt x="12053" y="13303"/>
                  </a:lnTo>
                  <a:lnTo>
                    <a:pt x="10583" y="13303"/>
                  </a:lnTo>
                  <a:lnTo>
                    <a:pt x="9407" y="12454"/>
                  </a:lnTo>
                  <a:lnTo>
                    <a:pt x="9407" y="11888"/>
                  </a:lnTo>
                  <a:lnTo>
                    <a:pt x="9113" y="10189"/>
                  </a:lnTo>
                  <a:lnTo>
                    <a:pt x="7937" y="9906"/>
                  </a:lnTo>
                  <a:lnTo>
                    <a:pt x="6467" y="96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44"/>
            <p:cNvSpPr/>
            <p:nvPr/>
          </p:nvSpPr>
          <p:spPr>
            <a:xfrm>
              <a:off x="438146" y="6994769"/>
              <a:ext cx="31394" cy="18141"/>
            </a:xfrm>
            <a:custGeom>
              <a:rect b="b" l="l" r="r" t="t"/>
              <a:pathLst>
                <a:path extrusionOk="0" h="18141" w="31394">
                  <a:moveTo>
                    <a:pt x="0" y="5102"/>
                  </a:moveTo>
                  <a:lnTo>
                    <a:pt x="1184" y="2834"/>
                  </a:lnTo>
                  <a:lnTo>
                    <a:pt x="2369" y="283"/>
                  </a:lnTo>
                  <a:lnTo>
                    <a:pt x="2961" y="0"/>
                  </a:lnTo>
                  <a:lnTo>
                    <a:pt x="5627" y="1700"/>
                  </a:lnTo>
                  <a:lnTo>
                    <a:pt x="7404" y="2551"/>
                  </a:lnTo>
                  <a:lnTo>
                    <a:pt x="8885" y="3684"/>
                  </a:lnTo>
                  <a:lnTo>
                    <a:pt x="10365" y="1417"/>
                  </a:lnTo>
                  <a:lnTo>
                    <a:pt x="10662" y="850"/>
                  </a:lnTo>
                  <a:lnTo>
                    <a:pt x="12143" y="566"/>
                  </a:lnTo>
                  <a:lnTo>
                    <a:pt x="12735" y="1133"/>
                  </a:lnTo>
                  <a:lnTo>
                    <a:pt x="13327" y="1417"/>
                  </a:lnTo>
                  <a:lnTo>
                    <a:pt x="14216" y="2834"/>
                  </a:lnTo>
                  <a:lnTo>
                    <a:pt x="13920" y="3401"/>
                  </a:lnTo>
                  <a:lnTo>
                    <a:pt x="12735" y="5669"/>
                  </a:lnTo>
                  <a:lnTo>
                    <a:pt x="13920" y="6519"/>
                  </a:lnTo>
                  <a:lnTo>
                    <a:pt x="15697" y="7369"/>
                  </a:lnTo>
                  <a:lnTo>
                    <a:pt x="18066" y="8787"/>
                  </a:lnTo>
                  <a:lnTo>
                    <a:pt x="20435" y="10204"/>
                  </a:lnTo>
                  <a:lnTo>
                    <a:pt x="22805" y="11621"/>
                  </a:lnTo>
                  <a:lnTo>
                    <a:pt x="24286" y="12472"/>
                  </a:lnTo>
                  <a:lnTo>
                    <a:pt x="25766" y="12755"/>
                  </a:lnTo>
                  <a:lnTo>
                    <a:pt x="26951" y="11054"/>
                  </a:lnTo>
                  <a:lnTo>
                    <a:pt x="27247" y="10487"/>
                  </a:lnTo>
                  <a:lnTo>
                    <a:pt x="28728" y="10204"/>
                  </a:lnTo>
                  <a:lnTo>
                    <a:pt x="29321" y="10487"/>
                  </a:lnTo>
                  <a:lnTo>
                    <a:pt x="29913" y="11054"/>
                  </a:lnTo>
                  <a:lnTo>
                    <a:pt x="31098" y="11905"/>
                  </a:lnTo>
                  <a:lnTo>
                    <a:pt x="31098" y="12472"/>
                  </a:lnTo>
                  <a:lnTo>
                    <a:pt x="31394" y="15023"/>
                  </a:lnTo>
                  <a:lnTo>
                    <a:pt x="27543" y="18141"/>
                  </a:lnTo>
                  <a:lnTo>
                    <a:pt x="23989" y="18141"/>
                  </a:lnTo>
                  <a:lnTo>
                    <a:pt x="23101" y="17574"/>
                  </a:lnTo>
                  <a:lnTo>
                    <a:pt x="21324" y="17007"/>
                  </a:lnTo>
                  <a:lnTo>
                    <a:pt x="19843" y="16157"/>
                  </a:lnTo>
                  <a:lnTo>
                    <a:pt x="17177" y="14739"/>
                  </a:lnTo>
                  <a:lnTo>
                    <a:pt x="14808" y="13039"/>
                  </a:lnTo>
                  <a:lnTo>
                    <a:pt x="12143" y="11621"/>
                  </a:lnTo>
                  <a:lnTo>
                    <a:pt x="10958" y="10771"/>
                  </a:lnTo>
                  <a:lnTo>
                    <a:pt x="9773" y="10204"/>
                  </a:lnTo>
                  <a:lnTo>
                    <a:pt x="8885" y="11905"/>
                  </a:lnTo>
                  <a:lnTo>
                    <a:pt x="8589" y="12472"/>
                  </a:lnTo>
                  <a:lnTo>
                    <a:pt x="7108" y="12472"/>
                  </a:lnTo>
                  <a:lnTo>
                    <a:pt x="6515" y="12188"/>
                  </a:lnTo>
                  <a:lnTo>
                    <a:pt x="5627" y="11905"/>
                  </a:lnTo>
                  <a:lnTo>
                    <a:pt x="4738" y="10487"/>
                  </a:lnTo>
                  <a:lnTo>
                    <a:pt x="5034" y="10204"/>
                  </a:lnTo>
                  <a:lnTo>
                    <a:pt x="6219" y="7653"/>
                  </a:lnTo>
                  <a:lnTo>
                    <a:pt x="4146" y="7086"/>
                  </a:lnTo>
                  <a:lnTo>
                    <a:pt x="2961" y="6236"/>
                  </a:lnTo>
                  <a:lnTo>
                    <a:pt x="1777" y="5385"/>
                  </a:lnTo>
                  <a:lnTo>
                    <a:pt x="0" y="51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44"/>
            <p:cNvSpPr/>
            <p:nvPr/>
          </p:nvSpPr>
          <p:spPr>
            <a:xfrm>
              <a:off x="401918" y="7141097"/>
              <a:ext cx="32601" cy="8465"/>
            </a:xfrm>
            <a:custGeom>
              <a:rect b="b" l="l" r="r" t="t"/>
              <a:pathLst>
                <a:path extrusionOk="0" h="8465" w="32601">
                  <a:moveTo>
                    <a:pt x="0" y="5139"/>
                  </a:moveTo>
                  <a:lnTo>
                    <a:pt x="0" y="3325"/>
                  </a:lnTo>
                  <a:lnTo>
                    <a:pt x="873" y="2116"/>
                  </a:lnTo>
                  <a:lnTo>
                    <a:pt x="2910" y="2116"/>
                  </a:lnTo>
                  <a:lnTo>
                    <a:pt x="15581" y="1229"/>
                  </a:lnTo>
                  <a:lnTo>
                    <a:pt x="28242" y="342"/>
                  </a:lnTo>
                  <a:lnTo>
                    <a:pt x="28817" y="302"/>
                  </a:lnTo>
                  <a:lnTo>
                    <a:pt x="30855" y="0"/>
                  </a:lnTo>
                  <a:lnTo>
                    <a:pt x="32019" y="907"/>
                  </a:lnTo>
                  <a:lnTo>
                    <a:pt x="32310" y="3023"/>
                  </a:lnTo>
                  <a:lnTo>
                    <a:pt x="32601" y="5442"/>
                  </a:lnTo>
                  <a:lnTo>
                    <a:pt x="31728" y="6047"/>
                  </a:lnTo>
                  <a:lnTo>
                    <a:pt x="29690" y="6047"/>
                  </a:lnTo>
                  <a:lnTo>
                    <a:pt x="17026" y="7043"/>
                  </a:lnTo>
                  <a:lnTo>
                    <a:pt x="4383" y="8062"/>
                  </a:lnTo>
                  <a:lnTo>
                    <a:pt x="2910" y="8163"/>
                  </a:lnTo>
                  <a:lnTo>
                    <a:pt x="582" y="8465"/>
                  </a:lnTo>
                  <a:lnTo>
                    <a:pt x="0" y="7256"/>
                  </a:lnTo>
                  <a:lnTo>
                    <a:pt x="0" y="51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44"/>
            <p:cNvSpPr/>
            <p:nvPr/>
          </p:nvSpPr>
          <p:spPr>
            <a:xfrm>
              <a:off x="415180" y="7064898"/>
              <a:ext cx="24150" cy="18140"/>
            </a:xfrm>
            <a:custGeom>
              <a:rect b="b" l="l" r="r" t="t"/>
              <a:pathLst>
                <a:path extrusionOk="0" h="18140" w="24150">
                  <a:moveTo>
                    <a:pt x="11486" y="9655"/>
                  </a:moveTo>
                  <a:lnTo>
                    <a:pt x="14725" y="10825"/>
                  </a:lnTo>
                  <a:lnTo>
                    <a:pt x="18259" y="11411"/>
                  </a:lnTo>
                  <a:lnTo>
                    <a:pt x="21499" y="12288"/>
                  </a:lnTo>
                  <a:lnTo>
                    <a:pt x="23266" y="12581"/>
                  </a:lnTo>
                  <a:lnTo>
                    <a:pt x="24150" y="13166"/>
                  </a:lnTo>
                  <a:lnTo>
                    <a:pt x="23855" y="15214"/>
                  </a:lnTo>
                  <a:lnTo>
                    <a:pt x="23266" y="17262"/>
                  </a:lnTo>
                  <a:lnTo>
                    <a:pt x="22677" y="18140"/>
                  </a:lnTo>
                  <a:lnTo>
                    <a:pt x="20321" y="17555"/>
                  </a:lnTo>
                  <a:lnTo>
                    <a:pt x="14725" y="16092"/>
                  </a:lnTo>
                  <a:lnTo>
                    <a:pt x="8835" y="14922"/>
                  </a:lnTo>
                  <a:lnTo>
                    <a:pt x="3239" y="13459"/>
                  </a:lnTo>
                  <a:lnTo>
                    <a:pt x="1767" y="13166"/>
                  </a:lnTo>
                  <a:lnTo>
                    <a:pt x="0" y="13459"/>
                  </a:lnTo>
                  <a:lnTo>
                    <a:pt x="294" y="11118"/>
                  </a:lnTo>
                  <a:lnTo>
                    <a:pt x="589" y="9655"/>
                  </a:lnTo>
                  <a:lnTo>
                    <a:pt x="589" y="7607"/>
                  </a:lnTo>
                  <a:lnTo>
                    <a:pt x="2945" y="8192"/>
                  </a:lnTo>
                  <a:lnTo>
                    <a:pt x="2356" y="6144"/>
                  </a:lnTo>
                  <a:lnTo>
                    <a:pt x="1767" y="4388"/>
                  </a:lnTo>
                  <a:lnTo>
                    <a:pt x="1767" y="877"/>
                  </a:lnTo>
                  <a:lnTo>
                    <a:pt x="2650" y="0"/>
                  </a:lnTo>
                  <a:lnTo>
                    <a:pt x="4712" y="292"/>
                  </a:lnTo>
                  <a:lnTo>
                    <a:pt x="6479" y="877"/>
                  </a:lnTo>
                  <a:lnTo>
                    <a:pt x="7951" y="877"/>
                  </a:lnTo>
                  <a:lnTo>
                    <a:pt x="7362" y="3511"/>
                  </a:lnTo>
                  <a:lnTo>
                    <a:pt x="6479" y="6144"/>
                  </a:lnTo>
                  <a:lnTo>
                    <a:pt x="8246" y="8777"/>
                  </a:lnTo>
                  <a:lnTo>
                    <a:pt x="11486" y="96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44"/>
            <p:cNvSpPr/>
            <p:nvPr/>
          </p:nvSpPr>
          <p:spPr>
            <a:xfrm>
              <a:off x="451419" y="6988720"/>
              <a:ext cx="21734" cy="16931"/>
            </a:xfrm>
            <a:custGeom>
              <a:rect b="b" l="l" r="r" t="t"/>
              <a:pathLst>
                <a:path extrusionOk="0" h="16931" w="21734">
                  <a:moveTo>
                    <a:pt x="6375" y="8896"/>
                  </a:moveTo>
                  <a:lnTo>
                    <a:pt x="1159" y="5165"/>
                  </a:lnTo>
                  <a:lnTo>
                    <a:pt x="579" y="4878"/>
                  </a:lnTo>
                  <a:lnTo>
                    <a:pt x="0" y="3443"/>
                  </a:lnTo>
                  <a:lnTo>
                    <a:pt x="289" y="2869"/>
                  </a:lnTo>
                  <a:lnTo>
                    <a:pt x="579" y="1721"/>
                  </a:lnTo>
                  <a:lnTo>
                    <a:pt x="1448" y="860"/>
                  </a:lnTo>
                  <a:lnTo>
                    <a:pt x="2318" y="0"/>
                  </a:lnTo>
                  <a:lnTo>
                    <a:pt x="3187" y="287"/>
                  </a:lnTo>
                  <a:lnTo>
                    <a:pt x="3767" y="573"/>
                  </a:lnTo>
                  <a:lnTo>
                    <a:pt x="4346" y="1147"/>
                  </a:lnTo>
                  <a:lnTo>
                    <a:pt x="9563" y="4304"/>
                  </a:lnTo>
                  <a:lnTo>
                    <a:pt x="14489" y="7748"/>
                  </a:lnTo>
                  <a:lnTo>
                    <a:pt x="19706" y="10905"/>
                  </a:lnTo>
                  <a:lnTo>
                    <a:pt x="21444" y="12053"/>
                  </a:lnTo>
                  <a:lnTo>
                    <a:pt x="21734" y="12914"/>
                  </a:lnTo>
                  <a:lnTo>
                    <a:pt x="20575" y="14349"/>
                  </a:lnTo>
                  <a:lnTo>
                    <a:pt x="19416" y="16070"/>
                  </a:lnTo>
                  <a:lnTo>
                    <a:pt x="18546" y="16931"/>
                  </a:lnTo>
                  <a:lnTo>
                    <a:pt x="16518" y="15496"/>
                  </a:lnTo>
                  <a:lnTo>
                    <a:pt x="11591" y="12053"/>
                  </a:lnTo>
                  <a:lnTo>
                    <a:pt x="6375" y="889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44"/>
            <p:cNvSpPr/>
            <p:nvPr/>
          </p:nvSpPr>
          <p:spPr>
            <a:xfrm>
              <a:off x="444180" y="6982672"/>
              <a:ext cx="6037" cy="7256"/>
            </a:xfrm>
            <a:custGeom>
              <a:rect b="b" l="l" r="r" t="t"/>
              <a:pathLst>
                <a:path extrusionOk="0" h="7256" w="6037">
                  <a:moveTo>
                    <a:pt x="274" y="4535"/>
                  </a:moveTo>
                  <a:lnTo>
                    <a:pt x="0" y="3325"/>
                  </a:lnTo>
                  <a:lnTo>
                    <a:pt x="1646" y="1814"/>
                  </a:lnTo>
                  <a:lnTo>
                    <a:pt x="2469" y="0"/>
                  </a:lnTo>
                  <a:lnTo>
                    <a:pt x="4116" y="1511"/>
                  </a:lnTo>
                  <a:lnTo>
                    <a:pt x="5762" y="2721"/>
                  </a:lnTo>
                  <a:lnTo>
                    <a:pt x="6037" y="3930"/>
                  </a:lnTo>
                  <a:lnTo>
                    <a:pt x="6037" y="5140"/>
                  </a:lnTo>
                  <a:lnTo>
                    <a:pt x="4390" y="7256"/>
                  </a:lnTo>
                  <a:lnTo>
                    <a:pt x="2469" y="7256"/>
                  </a:lnTo>
                  <a:lnTo>
                    <a:pt x="548" y="5744"/>
                  </a:lnTo>
                  <a:lnTo>
                    <a:pt x="274" y="45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44"/>
            <p:cNvSpPr/>
            <p:nvPr/>
          </p:nvSpPr>
          <p:spPr>
            <a:xfrm>
              <a:off x="596322" y="6877454"/>
              <a:ext cx="6037" cy="7256"/>
            </a:xfrm>
            <a:custGeom>
              <a:rect b="b" l="l" r="r" t="t"/>
              <a:pathLst>
                <a:path extrusionOk="0" h="7256" w="6037">
                  <a:moveTo>
                    <a:pt x="2299" y="302"/>
                  </a:moveTo>
                  <a:lnTo>
                    <a:pt x="3449" y="302"/>
                  </a:lnTo>
                  <a:lnTo>
                    <a:pt x="6037" y="0"/>
                  </a:lnTo>
                  <a:lnTo>
                    <a:pt x="5749" y="2721"/>
                  </a:lnTo>
                  <a:lnTo>
                    <a:pt x="5749" y="3930"/>
                  </a:lnTo>
                  <a:lnTo>
                    <a:pt x="5462" y="5140"/>
                  </a:lnTo>
                  <a:lnTo>
                    <a:pt x="3737" y="5744"/>
                  </a:lnTo>
                  <a:lnTo>
                    <a:pt x="2012" y="7256"/>
                  </a:lnTo>
                  <a:lnTo>
                    <a:pt x="1150" y="5140"/>
                  </a:lnTo>
                  <a:lnTo>
                    <a:pt x="287" y="3930"/>
                  </a:lnTo>
                  <a:lnTo>
                    <a:pt x="0" y="2418"/>
                  </a:lnTo>
                  <a:lnTo>
                    <a:pt x="0" y="0"/>
                  </a:lnTo>
                  <a:lnTo>
                    <a:pt x="2299" y="3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44"/>
            <p:cNvSpPr/>
            <p:nvPr/>
          </p:nvSpPr>
          <p:spPr>
            <a:xfrm>
              <a:off x="735699" y="7073431"/>
              <a:ext cx="56235" cy="73846"/>
            </a:xfrm>
            <a:custGeom>
              <a:rect b="b" l="l" r="r" t="t"/>
              <a:pathLst>
                <a:path extrusionOk="0" h="73846" w="56235">
                  <a:moveTo>
                    <a:pt x="54691" y="22414"/>
                  </a:moveTo>
                  <a:lnTo>
                    <a:pt x="54787" y="22914"/>
                  </a:lnTo>
                  <a:lnTo>
                    <a:pt x="55655" y="27541"/>
                  </a:lnTo>
                  <a:lnTo>
                    <a:pt x="55945" y="32458"/>
                  </a:lnTo>
                  <a:lnTo>
                    <a:pt x="56235" y="36796"/>
                  </a:lnTo>
                  <a:lnTo>
                    <a:pt x="55945" y="42001"/>
                  </a:lnTo>
                  <a:lnTo>
                    <a:pt x="55366" y="46628"/>
                  </a:lnTo>
                  <a:lnTo>
                    <a:pt x="55076" y="51256"/>
                  </a:lnTo>
                  <a:lnTo>
                    <a:pt x="50247" y="63609"/>
                  </a:lnTo>
                  <a:lnTo>
                    <a:pt x="39664" y="71452"/>
                  </a:lnTo>
                  <a:lnTo>
                    <a:pt x="38862" y="71789"/>
                  </a:lnTo>
                  <a:lnTo>
                    <a:pt x="26844" y="73846"/>
                  </a:lnTo>
                  <a:lnTo>
                    <a:pt x="14768" y="70966"/>
                  </a:lnTo>
                  <a:lnTo>
                    <a:pt x="6722" y="65427"/>
                  </a:lnTo>
                  <a:lnTo>
                    <a:pt x="2958" y="61667"/>
                  </a:lnTo>
                  <a:lnTo>
                    <a:pt x="931" y="56751"/>
                  </a:lnTo>
                  <a:lnTo>
                    <a:pt x="642" y="51545"/>
                  </a:lnTo>
                  <a:lnTo>
                    <a:pt x="0" y="38897"/>
                  </a:lnTo>
                  <a:lnTo>
                    <a:pt x="515" y="26233"/>
                  </a:lnTo>
                  <a:lnTo>
                    <a:pt x="642" y="25228"/>
                  </a:lnTo>
                  <a:lnTo>
                    <a:pt x="5387" y="11187"/>
                  </a:lnTo>
                  <a:lnTo>
                    <a:pt x="14309" y="2971"/>
                  </a:lnTo>
                  <a:lnTo>
                    <a:pt x="25792" y="0"/>
                  </a:lnTo>
                  <a:lnTo>
                    <a:pt x="38222" y="1693"/>
                  </a:lnTo>
                  <a:lnTo>
                    <a:pt x="39441" y="2091"/>
                  </a:lnTo>
                  <a:lnTo>
                    <a:pt x="49913" y="10028"/>
                  </a:lnTo>
                  <a:lnTo>
                    <a:pt x="54691" y="22414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44"/>
            <p:cNvSpPr/>
            <p:nvPr/>
          </p:nvSpPr>
          <p:spPr>
            <a:xfrm>
              <a:off x="701361" y="7051578"/>
              <a:ext cx="125007" cy="120254"/>
            </a:xfrm>
            <a:custGeom>
              <a:rect b="b" l="l" r="r" t="t"/>
              <a:pathLst>
                <a:path extrusionOk="0" h="120254" w="125007">
                  <a:moveTo>
                    <a:pt x="4610" y="83141"/>
                  </a:moveTo>
                  <a:lnTo>
                    <a:pt x="1440" y="75045"/>
                  </a:lnTo>
                  <a:lnTo>
                    <a:pt x="0" y="66660"/>
                  </a:lnTo>
                  <a:lnTo>
                    <a:pt x="288" y="59431"/>
                  </a:lnTo>
                  <a:lnTo>
                    <a:pt x="1277" y="45907"/>
                  </a:lnTo>
                  <a:lnTo>
                    <a:pt x="4783" y="33805"/>
                  </a:lnTo>
                  <a:lnTo>
                    <a:pt x="10806" y="22861"/>
                  </a:lnTo>
                  <a:lnTo>
                    <a:pt x="21608" y="11275"/>
                  </a:lnTo>
                  <a:lnTo>
                    <a:pt x="32290" y="4363"/>
                  </a:lnTo>
                  <a:lnTo>
                    <a:pt x="44437" y="0"/>
                  </a:lnTo>
                  <a:lnTo>
                    <a:pt x="50028" y="24545"/>
                  </a:lnTo>
                  <a:lnTo>
                    <a:pt x="40822" y="32275"/>
                  </a:lnTo>
                  <a:lnTo>
                    <a:pt x="35650" y="45806"/>
                  </a:lnTo>
                  <a:lnTo>
                    <a:pt x="35443" y="47287"/>
                  </a:lnTo>
                  <a:lnTo>
                    <a:pt x="34787" y="59936"/>
                  </a:lnTo>
                  <a:lnTo>
                    <a:pt x="35377" y="72600"/>
                  </a:lnTo>
                  <a:lnTo>
                    <a:pt x="35443" y="73599"/>
                  </a:lnTo>
                  <a:lnTo>
                    <a:pt x="35731" y="78804"/>
                  </a:lnTo>
                  <a:lnTo>
                    <a:pt x="37748" y="83719"/>
                  </a:lnTo>
                  <a:lnTo>
                    <a:pt x="41494" y="87478"/>
                  </a:lnTo>
                  <a:lnTo>
                    <a:pt x="51911" y="94011"/>
                  </a:lnTo>
                  <a:lnTo>
                    <a:pt x="64164" y="95884"/>
                  </a:lnTo>
                  <a:lnTo>
                    <a:pt x="73479" y="93839"/>
                  </a:lnTo>
                  <a:lnTo>
                    <a:pt x="84347" y="86236"/>
                  </a:lnTo>
                  <a:lnTo>
                    <a:pt x="89512" y="74130"/>
                  </a:lnTo>
                  <a:lnTo>
                    <a:pt x="89616" y="73310"/>
                  </a:lnTo>
                  <a:lnTo>
                    <a:pt x="89904" y="68684"/>
                  </a:lnTo>
                  <a:lnTo>
                    <a:pt x="90481" y="64057"/>
                  </a:lnTo>
                  <a:lnTo>
                    <a:pt x="90769" y="58853"/>
                  </a:lnTo>
                  <a:lnTo>
                    <a:pt x="90481" y="54516"/>
                  </a:lnTo>
                  <a:lnTo>
                    <a:pt x="90192" y="49600"/>
                  </a:lnTo>
                  <a:lnTo>
                    <a:pt x="89328" y="44974"/>
                  </a:lnTo>
                  <a:lnTo>
                    <a:pt x="84726" y="32466"/>
                  </a:lnTo>
                  <a:lnTo>
                    <a:pt x="74515" y="24315"/>
                  </a:lnTo>
                  <a:lnTo>
                    <a:pt x="85190" y="1099"/>
                  </a:lnTo>
                  <a:lnTo>
                    <a:pt x="92210" y="3915"/>
                  </a:lnTo>
                  <a:lnTo>
                    <a:pt x="103500" y="10795"/>
                  </a:lnTo>
                  <a:lnTo>
                    <a:pt x="112452" y="19880"/>
                  </a:lnTo>
                  <a:lnTo>
                    <a:pt x="119066" y="31029"/>
                  </a:lnTo>
                  <a:lnTo>
                    <a:pt x="120737" y="35143"/>
                  </a:lnTo>
                  <a:lnTo>
                    <a:pt x="123967" y="47531"/>
                  </a:lnTo>
                  <a:lnTo>
                    <a:pt x="125007" y="59925"/>
                  </a:lnTo>
                  <a:lnTo>
                    <a:pt x="123812" y="72230"/>
                  </a:lnTo>
                  <a:lnTo>
                    <a:pt x="120334" y="84355"/>
                  </a:lnTo>
                  <a:lnTo>
                    <a:pt x="112500" y="98378"/>
                  </a:lnTo>
                  <a:lnTo>
                    <a:pt x="103466" y="107438"/>
                  </a:lnTo>
                  <a:lnTo>
                    <a:pt x="92365" y="114080"/>
                  </a:lnTo>
                  <a:lnTo>
                    <a:pt x="83565" y="117260"/>
                  </a:lnTo>
                  <a:lnTo>
                    <a:pt x="71015" y="119731"/>
                  </a:lnTo>
                  <a:lnTo>
                    <a:pt x="58646" y="120254"/>
                  </a:lnTo>
                  <a:lnTo>
                    <a:pt x="46457" y="118601"/>
                  </a:lnTo>
                  <a:lnTo>
                    <a:pt x="34449" y="114545"/>
                  </a:lnTo>
                  <a:lnTo>
                    <a:pt x="29968" y="112345"/>
                  </a:lnTo>
                  <a:lnTo>
                    <a:pt x="19247" y="104903"/>
                  </a:lnTo>
                  <a:lnTo>
                    <a:pt x="10889" y="95276"/>
                  </a:lnTo>
                  <a:lnTo>
                    <a:pt x="4831" y="83708"/>
                  </a:lnTo>
                  <a:lnTo>
                    <a:pt x="4610" y="83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44"/>
            <p:cNvSpPr/>
            <p:nvPr/>
          </p:nvSpPr>
          <p:spPr>
            <a:xfrm>
              <a:off x="745798" y="7049369"/>
              <a:ext cx="40753" cy="26753"/>
            </a:xfrm>
            <a:custGeom>
              <a:rect b="b" l="l" r="r" t="t"/>
              <a:pathLst>
                <a:path extrusionOk="0" h="26753" w="40753">
                  <a:moveTo>
                    <a:pt x="0" y="2208"/>
                  </a:moveTo>
                  <a:lnTo>
                    <a:pt x="3396" y="1497"/>
                  </a:lnTo>
                  <a:lnTo>
                    <a:pt x="16083" y="0"/>
                  </a:lnTo>
                  <a:lnTo>
                    <a:pt x="28560" y="515"/>
                  </a:lnTo>
                  <a:lnTo>
                    <a:pt x="40753" y="3308"/>
                  </a:lnTo>
                  <a:lnTo>
                    <a:pt x="30078" y="26523"/>
                  </a:lnTo>
                  <a:lnTo>
                    <a:pt x="29619" y="26364"/>
                  </a:lnTo>
                  <a:lnTo>
                    <a:pt x="17208" y="24242"/>
                  </a:lnTo>
                  <a:lnTo>
                    <a:pt x="5591" y="26753"/>
                  </a:lnTo>
                  <a:lnTo>
                    <a:pt x="0" y="2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590856" y="7050977"/>
              <a:ext cx="106379" cy="119178"/>
            </a:xfrm>
            <a:custGeom>
              <a:rect b="b" l="l" r="r" t="t"/>
              <a:pathLst>
                <a:path extrusionOk="0" h="119178" w="106379">
                  <a:moveTo>
                    <a:pt x="80573" y="2221"/>
                  </a:moveTo>
                  <a:lnTo>
                    <a:pt x="102651" y="2221"/>
                  </a:lnTo>
                  <a:lnTo>
                    <a:pt x="103512" y="2793"/>
                  </a:lnTo>
                  <a:lnTo>
                    <a:pt x="103512" y="38265"/>
                  </a:lnTo>
                  <a:lnTo>
                    <a:pt x="102651" y="39124"/>
                  </a:lnTo>
                  <a:lnTo>
                    <a:pt x="100644" y="39124"/>
                  </a:lnTo>
                  <a:lnTo>
                    <a:pt x="94623" y="38838"/>
                  </a:lnTo>
                  <a:lnTo>
                    <a:pt x="88888" y="38838"/>
                  </a:lnTo>
                  <a:lnTo>
                    <a:pt x="83153" y="39124"/>
                  </a:lnTo>
                  <a:lnTo>
                    <a:pt x="81146" y="39124"/>
                  </a:lnTo>
                  <a:lnTo>
                    <a:pt x="79712" y="38265"/>
                  </a:lnTo>
                  <a:lnTo>
                    <a:pt x="78852" y="36549"/>
                  </a:lnTo>
                  <a:lnTo>
                    <a:pt x="75698" y="31400"/>
                  </a:lnTo>
                  <a:lnTo>
                    <a:pt x="72257" y="26537"/>
                  </a:lnTo>
                  <a:lnTo>
                    <a:pt x="67096" y="23390"/>
                  </a:lnTo>
                  <a:lnTo>
                    <a:pt x="60788" y="19099"/>
                  </a:lnTo>
                  <a:lnTo>
                    <a:pt x="53619" y="17668"/>
                  </a:lnTo>
                  <a:lnTo>
                    <a:pt x="46164" y="18527"/>
                  </a:lnTo>
                  <a:lnTo>
                    <a:pt x="43297" y="18813"/>
                  </a:lnTo>
                  <a:lnTo>
                    <a:pt x="40716" y="19099"/>
                  </a:lnTo>
                  <a:lnTo>
                    <a:pt x="38136" y="19671"/>
                  </a:lnTo>
                  <a:lnTo>
                    <a:pt x="34121" y="20815"/>
                  </a:lnTo>
                  <a:lnTo>
                    <a:pt x="30967" y="22818"/>
                  </a:lnTo>
                  <a:lnTo>
                    <a:pt x="30394" y="27109"/>
                  </a:lnTo>
                  <a:lnTo>
                    <a:pt x="29533" y="32544"/>
                  </a:lnTo>
                  <a:lnTo>
                    <a:pt x="31541" y="36835"/>
                  </a:lnTo>
                  <a:lnTo>
                    <a:pt x="35842" y="39410"/>
                  </a:lnTo>
                  <a:lnTo>
                    <a:pt x="41290" y="42270"/>
                  </a:lnTo>
                  <a:lnTo>
                    <a:pt x="47311" y="43415"/>
                  </a:lnTo>
                  <a:lnTo>
                    <a:pt x="53333" y="43987"/>
                  </a:lnTo>
                  <a:lnTo>
                    <a:pt x="66019" y="45516"/>
                  </a:lnTo>
                  <a:lnTo>
                    <a:pt x="78335" y="48567"/>
                  </a:lnTo>
                  <a:lnTo>
                    <a:pt x="84874" y="51139"/>
                  </a:lnTo>
                  <a:lnTo>
                    <a:pt x="96093" y="58274"/>
                  </a:lnTo>
                  <a:lnTo>
                    <a:pt x="103885" y="68412"/>
                  </a:lnTo>
                  <a:lnTo>
                    <a:pt x="106379" y="76599"/>
                  </a:lnTo>
                  <a:lnTo>
                    <a:pt x="106275" y="89243"/>
                  </a:lnTo>
                  <a:lnTo>
                    <a:pt x="101285" y="100537"/>
                  </a:lnTo>
                  <a:lnTo>
                    <a:pt x="99211" y="103203"/>
                  </a:lnTo>
                  <a:lnTo>
                    <a:pt x="89276" y="112122"/>
                  </a:lnTo>
                  <a:lnTo>
                    <a:pt x="77925" y="117262"/>
                  </a:lnTo>
                  <a:lnTo>
                    <a:pt x="65399" y="119178"/>
                  </a:lnTo>
                  <a:lnTo>
                    <a:pt x="56487" y="118937"/>
                  </a:lnTo>
                  <a:lnTo>
                    <a:pt x="43793" y="116069"/>
                  </a:lnTo>
                  <a:lnTo>
                    <a:pt x="32497" y="110196"/>
                  </a:lnTo>
                  <a:lnTo>
                    <a:pt x="26666" y="105492"/>
                  </a:lnTo>
                  <a:lnTo>
                    <a:pt x="26379" y="105206"/>
                  </a:lnTo>
                  <a:lnTo>
                    <a:pt x="25806" y="104920"/>
                  </a:lnTo>
                  <a:lnTo>
                    <a:pt x="24659" y="104348"/>
                  </a:lnTo>
                  <a:lnTo>
                    <a:pt x="24659" y="110927"/>
                  </a:lnTo>
                  <a:lnTo>
                    <a:pt x="24946" y="113788"/>
                  </a:lnTo>
                  <a:lnTo>
                    <a:pt x="24946" y="116076"/>
                  </a:lnTo>
                  <a:lnTo>
                    <a:pt x="24085" y="116935"/>
                  </a:lnTo>
                  <a:lnTo>
                    <a:pt x="860" y="116935"/>
                  </a:lnTo>
                  <a:lnTo>
                    <a:pt x="0" y="116362"/>
                  </a:lnTo>
                  <a:lnTo>
                    <a:pt x="0" y="77171"/>
                  </a:lnTo>
                  <a:lnTo>
                    <a:pt x="860" y="76313"/>
                  </a:lnTo>
                  <a:lnTo>
                    <a:pt x="23799" y="76313"/>
                  </a:lnTo>
                  <a:lnTo>
                    <a:pt x="24946" y="77171"/>
                  </a:lnTo>
                  <a:lnTo>
                    <a:pt x="25806" y="78887"/>
                  </a:lnTo>
                  <a:lnTo>
                    <a:pt x="33789" y="89515"/>
                  </a:lnTo>
                  <a:lnTo>
                    <a:pt x="44852" y="95939"/>
                  </a:lnTo>
                  <a:lnTo>
                    <a:pt x="51899" y="97482"/>
                  </a:lnTo>
                  <a:lnTo>
                    <a:pt x="59354" y="98340"/>
                  </a:lnTo>
                  <a:lnTo>
                    <a:pt x="66809" y="98054"/>
                  </a:lnTo>
                  <a:lnTo>
                    <a:pt x="73978" y="94049"/>
                  </a:lnTo>
                  <a:lnTo>
                    <a:pt x="80438" y="84554"/>
                  </a:lnTo>
                  <a:lnTo>
                    <a:pt x="75363" y="74674"/>
                  </a:lnTo>
                  <a:lnTo>
                    <a:pt x="74264" y="74024"/>
                  </a:lnTo>
                  <a:lnTo>
                    <a:pt x="69677" y="71736"/>
                  </a:lnTo>
                  <a:lnTo>
                    <a:pt x="64515" y="70877"/>
                  </a:lnTo>
                  <a:lnTo>
                    <a:pt x="59354" y="69733"/>
                  </a:lnTo>
                  <a:lnTo>
                    <a:pt x="51325" y="68303"/>
                  </a:lnTo>
                  <a:lnTo>
                    <a:pt x="43297" y="67731"/>
                  </a:lnTo>
                  <a:lnTo>
                    <a:pt x="35268" y="66300"/>
                  </a:lnTo>
                  <a:lnTo>
                    <a:pt x="22733" y="62086"/>
                  </a:lnTo>
                  <a:lnTo>
                    <a:pt x="12330" y="54736"/>
                  </a:lnTo>
                  <a:lnTo>
                    <a:pt x="5734" y="46275"/>
                  </a:lnTo>
                  <a:lnTo>
                    <a:pt x="1916" y="34564"/>
                  </a:lnTo>
                  <a:lnTo>
                    <a:pt x="3817" y="22939"/>
                  </a:lnTo>
                  <a:lnTo>
                    <a:pt x="9462" y="14522"/>
                  </a:lnTo>
                  <a:lnTo>
                    <a:pt x="19700" y="6331"/>
                  </a:lnTo>
                  <a:lnTo>
                    <a:pt x="31067" y="1611"/>
                  </a:lnTo>
                  <a:lnTo>
                    <a:pt x="43413" y="0"/>
                  </a:lnTo>
                  <a:lnTo>
                    <a:pt x="54480" y="790"/>
                  </a:lnTo>
                  <a:lnTo>
                    <a:pt x="62508" y="1935"/>
                  </a:lnTo>
                  <a:lnTo>
                    <a:pt x="69963" y="5081"/>
                  </a:lnTo>
                  <a:lnTo>
                    <a:pt x="76272" y="10803"/>
                  </a:lnTo>
                  <a:lnTo>
                    <a:pt x="77132" y="11661"/>
                  </a:lnTo>
                  <a:lnTo>
                    <a:pt x="78279" y="12233"/>
                  </a:lnTo>
                  <a:lnTo>
                    <a:pt x="79999" y="13663"/>
                  </a:lnTo>
                  <a:lnTo>
                    <a:pt x="79999" y="5367"/>
                  </a:lnTo>
                  <a:lnTo>
                    <a:pt x="79712" y="3079"/>
                  </a:lnTo>
                  <a:lnTo>
                    <a:pt x="80573" y="22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511796" y="7052802"/>
              <a:ext cx="70033" cy="114890"/>
            </a:xfrm>
            <a:custGeom>
              <a:rect b="b" l="l" r="r" t="t"/>
              <a:pathLst>
                <a:path extrusionOk="0" h="114890" w="70033">
                  <a:moveTo>
                    <a:pt x="864" y="22634"/>
                  </a:moveTo>
                  <a:lnTo>
                    <a:pt x="0" y="21774"/>
                  </a:lnTo>
                  <a:lnTo>
                    <a:pt x="288" y="19482"/>
                  </a:lnTo>
                  <a:lnTo>
                    <a:pt x="288" y="2865"/>
                  </a:lnTo>
                  <a:lnTo>
                    <a:pt x="0" y="573"/>
                  </a:lnTo>
                  <a:lnTo>
                    <a:pt x="864" y="0"/>
                  </a:lnTo>
                  <a:lnTo>
                    <a:pt x="68592" y="0"/>
                  </a:lnTo>
                  <a:lnTo>
                    <a:pt x="69457" y="859"/>
                  </a:lnTo>
                  <a:lnTo>
                    <a:pt x="69457" y="2865"/>
                  </a:lnTo>
                  <a:lnTo>
                    <a:pt x="69169" y="8308"/>
                  </a:lnTo>
                  <a:lnTo>
                    <a:pt x="69169" y="13752"/>
                  </a:lnTo>
                  <a:lnTo>
                    <a:pt x="69457" y="19482"/>
                  </a:lnTo>
                  <a:lnTo>
                    <a:pt x="69457" y="21774"/>
                  </a:lnTo>
                  <a:lnTo>
                    <a:pt x="68304" y="22634"/>
                  </a:lnTo>
                  <a:lnTo>
                    <a:pt x="65999" y="22634"/>
                  </a:lnTo>
                  <a:lnTo>
                    <a:pt x="61387" y="22347"/>
                  </a:lnTo>
                  <a:lnTo>
                    <a:pt x="51876" y="22347"/>
                  </a:lnTo>
                  <a:lnTo>
                    <a:pt x="48418" y="22634"/>
                  </a:lnTo>
                  <a:lnTo>
                    <a:pt x="48418" y="26072"/>
                  </a:lnTo>
                  <a:lnTo>
                    <a:pt x="48294" y="38757"/>
                  </a:lnTo>
                  <a:lnTo>
                    <a:pt x="48393" y="51495"/>
                  </a:lnTo>
                  <a:lnTo>
                    <a:pt x="48418" y="57302"/>
                  </a:lnTo>
                  <a:lnTo>
                    <a:pt x="48334" y="70013"/>
                  </a:lnTo>
                  <a:lnTo>
                    <a:pt x="48309" y="82670"/>
                  </a:lnTo>
                  <a:lnTo>
                    <a:pt x="48418" y="88818"/>
                  </a:lnTo>
                  <a:lnTo>
                    <a:pt x="48418" y="92256"/>
                  </a:lnTo>
                  <a:lnTo>
                    <a:pt x="56776" y="92256"/>
                  </a:lnTo>
                  <a:lnTo>
                    <a:pt x="61675" y="92543"/>
                  </a:lnTo>
                  <a:lnTo>
                    <a:pt x="66863" y="92256"/>
                  </a:lnTo>
                  <a:lnTo>
                    <a:pt x="69169" y="92256"/>
                  </a:lnTo>
                  <a:lnTo>
                    <a:pt x="70033" y="93116"/>
                  </a:lnTo>
                  <a:lnTo>
                    <a:pt x="69745" y="95408"/>
                  </a:lnTo>
                  <a:lnTo>
                    <a:pt x="69745" y="112025"/>
                  </a:lnTo>
                  <a:lnTo>
                    <a:pt x="70033" y="114031"/>
                  </a:lnTo>
                  <a:lnTo>
                    <a:pt x="68881" y="114890"/>
                  </a:lnTo>
                  <a:lnTo>
                    <a:pt x="864" y="114890"/>
                  </a:lnTo>
                  <a:lnTo>
                    <a:pt x="0" y="114031"/>
                  </a:lnTo>
                  <a:lnTo>
                    <a:pt x="0" y="111739"/>
                  </a:lnTo>
                  <a:lnTo>
                    <a:pt x="288" y="106295"/>
                  </a:lnTo>
                  <a:lnTo>
                    <a:pt x="288" y="101138"/>
                  </a:lnTo>
                  <a:lnTo>
                    <a:pt x="0" y="95694"/>
                  </a:lnTo>
                  <a:lnTo>
                    <a:pt x="0" y="93116"/>
                  </a:lnTo>
                  <a:lnTo>
                    <a:pt x="1152" y="92256"/>
                  </a:lnTo>
                  <a:lnTo>
                    <a:pt x="3458" y="92256"/>
                  </a:lnTo>
                  <a:lnTo>
                    <a:pt x="8646" y="92543"/>
                  </a:lnTo>
                  <a:lnTo>
                    <a:pt x="13545" y="92256"/>
                  </a:lnTo>
                  <a:lnTo>
                    <a:pt x="18445" y="92256"/>
                  </a:lnTo>
                  <a:lnTo>
                    <a:pt x="20750" y="92543"/>
                  </a:lnTo>
                  <a:lnTo>
                    <a:pt x="21903" y="91683"/>
                  </a:lnTo>
                  <a:lnTo>
                    <a:pt x="21903" y="89104"/>
                  </a:lnTo>
                  <a:lnTo>
                    <a:pt x="21764" y="76377"/>
                  </a:lnTo>
                  <a:lnTo>
                    <a:pt x="21695" y="63692"/>
                  </a:lnTo>
                  <a:lnTo>
                    <a:pt x="21696" y="51020"/>
                  </a:lnTo>
                  <a:lnTo>
                    <a:pt x="21766" y="38334"/>
                  </a:lnTo>
                  <a:lnTo>
                    <a:pt x="21903" y="25785"/>
                  </a:lnTo>
                  <a:lnTo>
                    <a:pt x="21903" y="23207"/>
                  </a:lnTo>
                  <a:lnTo>
                    <a:pt x="20750" y="22347"/>
                  </a:lnTo>
                  <a:lnTo>
                    <a:pt x="18445" y="22347"/>
                  </a:lnTo>
                  <a:lnTo>
                    <a:pt x="13257" y="22634"/>
                  </a:lnTo>
                  <a:lnTo>
                    <a:pt x="8069" y="22347"/>
                  </a:lnTo>
                  <a:lnTo>
                    <a:pt x="3170" y="22634"/>
                  </a:lnTo>
                  <a:lnTo>
                    <a:pt x="864" y="226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627912" y="7187388"/>
              <a:ext cx="14982" cy="31637"/>
            </a:xfrm>
            <a:custGeom>
              <a:rect b="b" l="l" r="r" t="t"/>
              <a:pathLst>
                <a:path extrusionOk="0" h="31637" w="14982">
                  <a:moveTo>
                    <a:pt x="3457" y="8997"/>
                  </a:moveTo>
                  <a:lnTo>
                    <a:pt x="5186" y="11319"/>
                  </a:lnTo>
                  <a:lnTo>
                    <a:pt x="8643" y="16834"/>
                  </a:lnTo>
                  <a:lnTo>
                    <a:pt x="14982" y="31637"/>
                  </a:lnTo>
                  <a:lnTo>
                    <a:pt x="6757" y="22018"/>
                  </a:lnTo>
                  <a:lnTo>
                    <a:pt x="37" y="11102"/>
                  </a:lnTo>
                  <a:lnTo>
                    <a:pt x="0" y="0"/>
                  </a:lnTo>
                  <a:lnTo>
                    <a:pt x="864" y="2322"/>
                  </a:lnTo>
                  <a:lnTo>
                    <a:pt x="1440" y="4063"/>
                  </a:lnTo>
                  <a:lnTo>
                    <a:pt x="2304" y="4353"/>
                  </a:lnTo>
                  <a:lnTo>
                    <a:pt x="4033" y="4063"/>
                  </a:lnTo>
                  <a:lnTo>
                    <a:pt x="3745" y="8127"/>
                  </a:lnTo>
                  <a:lnTo>
                    <a:pt x="3457" y="89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665655" y="7181003"/>
              <a:ext cx="105740" cy="50676"/>
            </a:xfrm>
            <a:custGeom>
              <a:rect b="b" l="l" r="r" t="t"/>
              <a:pathLst>
                <a:path extrusionOk="0" h="50676" w="105740">
                  <a:moveTo>
                    <a:pt x="89858" y="20691"/>
                  </a:moveTo>
                  <a:lnTo>
                    <a:pt x="88453" y="22059"/>
                  </a:lnTo>
                  <a:lnTo>
                    <a:pt x="78649" y="30949"/>
                  </a:lnTo>
                  <a:lnTo>
                    <a:pt x="68263" y="38702"/>
                  </a:lnTo>
                  <a:lnTo>
                    <a:pt x="57299" y="45287"/>
                  </a:lnTo>
                  <a:lnTo>
                    <a:pt x="45765" y="50676"/>
                  </a:lnTo>
                  <a:lnTo>
                    <a:pt x="36879" y="49052"/>
                  </a:lnTo>
                  <a:lnTo>
                    <a:pt x="40913" y="47311"/>
                  </a:lnTo>
                  <a:lnTo>
                    <a:pt x="46675" y="44989"/>
                  </a:lnTo>
                  <a:lnTo>
                    <a:pt x="52149" y="42667"/>
                  </a:lnTo>
                  <a:lnTo>
                    <a:pt x="57336" y="39764"/>
                  </a:lnTo>
                  <a:lnTo>
                    <a:pt x="61657" y="37732"/>
                  </a:lnTo>
                  <a:lnTo>
                    <a:pt x="65691" y="34830"/>
                  </a:lnTo>
                  <a:lnTo>
                    <a:pt x="69725" y="32508"/>
                  </a:lnTo>
                  <a:lnTo>
                    <a:pt x="69725" y="31347"/>
                  </a:lnTo>
                  <a:lnTo>
                    <a:pt x="67132" y="29605"/>
                  </a:lnTo>
                  <a:lnTo>
                    <a:pt x="64250" y="28154"/>
                  </a:lnTo>
                  <a:lnTo>
                    <a:pt x="61369" y="26413"/>
                  </a:lnTo>
                  <a:lnTo>
                    <a:pt x="59352" y="24961"/>
                  </a:lnTo>
                  <a:lnTo>
                    <a:pt x="58200" y="25542"/>
                  </a:lnTo>
                  <a:lnTo>
                    <a:pt x="56471" y="26993"/>
                  </a:lnTo>
                  <a:lnTo>
                    <a:pt x="50421" y="32218"/>
                  </a:lnTo>
                  <a:lnTo>
                    <a:pt x="44082" y="36862"/>
                  </a:lnTo>
                  <a:lnTo>
                    <a:pt x="37743" y="41796"/>
                  </a:lnTo>
                  <a:lnTo>
                    <a:pt x="36303" y="42957"/>
                  </a:lnTo>
                  <a:lnTo>
                    <a:pt x="34862" y="43538"/>
                  </a:lnTo>
                  <a:lnTo>
                    <a:pt x="33422" y="44408"/>
                  </a:lnTo>
                  <a:lnTo>
                    <a:pt x="31693" y="49923"/>
                  </a:lnTo>
                  <a:lnTo>
                    <a:pt x="31693" y="49343"/>
                  </a:lnTo>
                  <a:lnTo>
                    <a:pt x="30828" y="48762"/>
                  </a:lnTo>
                  <a:lnTo>
                    <a:pt x="29964" y="47891"/>
                  </a:lnTo>
                  <a:lnTo>
                    <a:pt x="28812" y="47601"/>
                  </a:lnTo>
                  <a:lnTo>
                    <a:pt x="25354" y="46150"/>
                  </a:lnTo>
                  <a:lnTo>
                    <a:pt x="21897" y="44699"/>
                  </a:lnTo>
                  <a:lnTo>
                    <a:pt x="18439" y="43828"/>
                  </a:lnTo>
                  <a:lnTo>
                    <a:pt x="5873" y="41894"/>
                  </a:lnTo>
                  <a:lnTo>
                    <a:pt x="0" y="38603"/>
                  </a:lnTo>
                  <a:lnTo>
                    <a:pt x="0" y="36753"/>
                  </a:lnTo>
                  <a:lnTo>
                    <a:pt x="7779" y="37732"/>
                  </a:lnTo>
                  <a:lnTo>
                    <a:pt x="10372" y="38023"/>
                  </a:lnTo>
                  <a:lnTo>
                    <a:pt x="12965" y="37732"/>
                  </a:lnTo>
                  <a:lnTo>
                    <a:pt x="15270" y="35701"/>
                  </a:lnTo>
                  <a:lnTo>
                    <a:pt x="18439" y="38893"/>
                  </a:lnTo>
                  <a:lnTo>
                    <a:pt x="21032" y="39764"/>
                  </a:lnTo>
                  <a:lnTo>
                    <a:pt x="23337" y="40635"/>
                  </a:lnTo>
                  <a:lnTo>
                    <a:pt x="25642" y="41216"/>
                  </a:lnTo>
                  <a:lnTo>
                    <a:pt x="27083" y="41506"/>
                  </a:lnTo>
                  <a:lnTo>
                    <a:pt x="29388" y="41506"/>
                  </a:lnTo>
                  <a:lnTo>
                    <a:pt x="30828" y="40635"/>
                  </a:lnTo>
                  <a:lnTo>
                    <a:pt x="34862" y="38603"/>
                  </a:lnTo>
                  <a:lnTo>
                    <a:pt x="39184" y="35991"/>
                  </a:lnTo>
                  <a:lnTo>
                    <a:pt x="43218" y="33088"/>
                  </a:lnTo>
                  <a:lnTo>
                    <a:pt x="47251" y="30186"/>
                  </a:lnTo>
                  <a:lnTo>
                    <a:pt x="50709" y="26703"/>
                  </a:lnTo>
                  <a:lnTo>
                    <a:pt x="54742" y="23220"/>
                  </a:lnTo>
                  <a:lnTo>
                    <a:pt x="53302" y="22349"/>
                  </a:lnTo>
                  <a:lnTo>
                    <a:pt x="52726" y="22059"/>
                  </a:lnTo>
                  <a:lnTo>
                    <a:pt x="51861" y="21769"/>
                  </a:lnTo>
                  <a:lnTo>
                    <a:pt x="47251" y="20027"/>
                  </a:lnTo>
                  <a:lnTo>
                    <a:pt x="42353" y="18285"/>
                  </a:lnTo>
                  <a:lnTo>
                    <a:pt x="37455" y="16544"/>
                  </a:lnTo>
                  <a:lnTo>
                    <a:pt x="35438" y="15673"/>
                  </a:lnTo>
                  <a:lnTo>
                    <a:pt x="34286" y="16544"/>
                  </a:lnTo>
                  <a:lnTo>
                    <a:pt x="33133" y="18285"/>
                  </a:lnTo>
                  <a:lnTo>
                    <a:pt x="32557" y="10158"/>
                  </a:lnTo>
                  <a:lnTo>
                    <a:pt x="33133" y="8127"/>
                  </a:lnTo>
                  <a:lnTo>
                    <a:pt x="33710" y="6385"/>
                  </a:lnTo>
                  <a:lnTo>
                    <a:pt x="34574" y="4644"/>
                  </a:lnTo>
                  <a:lnTo>
                    <a:pt x="35438" y="2902"/>
                  </a:lnTo>
                  <a:lnTo>
                    <a:pt x="36303" y="290"/>
                  </a:lnTo>
                  <a:lnTo>
                    <a:pt x="38031" y="0"/>
                  </a:lnTo>
                  <a:lnTo>
                    <a:pt x="40625" y="870"/>
                  </a:lnTo>
                  <a:lnTo>
                    <a:pt x="39472" y="3483"/>
                  </a:lnTo>
                  <a:lnTo>
                    <a:pt x="38608" y="6095"/>
                  </a:lnTo>
                  <a:lnTo>
                    <a:pt x="37743" y="8417"/>
                  </a:lnTo>
                  <a:lnTo>
                    <a:pt x="36303" y="11900"/>
                  </a:lnTo>
                  <a:lnTo>
                    <a:pt x="36591" y="11610"/>
                  </a:lnTo>
                  <a:lnTo>
                    <a:pt x="39760" y="12771"/>
                  </a:lnTo>
                  <a:lnTo>
                    <a:pt x="44658" y="14512"/>
                  </a:lnTo>
                  <a:lnTo>
                    <a:pt x="49844" y="16254"/>
                  </a:lnTo>
                  <a:lnTo>
                    <a:pt x="54454" y="18285"/>
                  </a:lnTo>
                  <a:lnTo>
                    <a:pt x="57047" y="19446"/>
                  </a:lnTo>
                  <a:lnTo>
                    <a:pt x="58776" y="18866"/>
                  </a:lnTo>
                  <a:lnTo>
                    <a:pt x="60217" y="16834"/>
                  </a:lnTo>
                  <a:lnTo>
                    <a:pt x="63386" y="12190"/>
                  </a:lnTo>
                  <a:lnTo>
                    <a:pt x="66555" y="7836"/>
                  </a:lnTo>
                  <a:lnTo>
                    <a:pt x="69725" y="2902"/>
                  </a:lnTo>
                  <a:lnTo>
                    <a:pt x="71165" y="580"/>
                  </a:lnTo>
                  <a:lnTo>
                    <a:pt x="72894" y="0"/>
                  </a:lnTo>
                  <a:lnTo>
                    <a:pt x="76063" y="870"/>
                  </a:lnTo>
                  <a:lnTo>
                    <a:pt x="73758" y="4644"/>
                  </a:lnTo>
                  <a:lnTo>
                    <a:pt x="71742" y="8127"/>
                  </a:lnTo>
                  <a:lnTo>
                    <a:pt x="69437" y="11319"/>
                  </a:lnTo>
                  <a:lnTo>
                    <a:pt x="67132" y="14802"/>
                  </a:lnTo>
                  <a:lnTo>
                    <a:pt x="64539" y="17995"/>
                  </a:lnTo>
                  <a:lnTo>
                    <a:pt x="61945" y="21478"/>
                  </a:lnTo>
                  <a:lnTo>
                    <a:pt x="65979" y="23800"/>
                  </a:lnTo>
                  <a:lnTo>
                    <a:pt x="69437" y="26122"/>
                  </a:lnTo>
                  <a:lnTo>
                    <a:pt x="73182" y="28154"/>
                  </a:lnTo>
                  <a:lnTo>
                    <a:pt x="73758" y="28444"/>
                  </a:lnTo>
                  <a:lnTo>
                    <a:pt x="75487" y="27864"/>
                  </a:lnTo>
                  <a:lnTo>
                    <a:pt x="76352" y="26993"/>
                  </a:lnTo>
                  <a:lnTo>
                    <a:pt x="86001" y="18696"/>
                  </a:lnTo>
                  <a:lnTo>
                    <a:pt x="94478" y="9218"/>
                  </a:lnTo>
                  <a:lnTo>
                    <a:pt x="99113" y="2902"/>
                  </a:lnTo>
                  <a:lnTo>
                    <a:pt x="100842" y="580"/>
                  </a:lnTo>
                  <a:lnTo>
                    <a:pt x="102570" y="0"/>
                  </a:lnTo>
                  <a:lnTo>
                    <a:pt x="105740" y="870"/>
                  </a:lnTo>
                  <a:lnTo>
                    <a:pt x="98471" y="11371"/>
                  </a:lnTo>
                  <a:lnTo>
                    <a:pt x="89858" y="20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556458" y="7181003"/>
              <a:ext cx="154962" cy="59703"/>
            </a:xfrm>
            <a:custGeom>
              <a:rect b="b" l="l" r="r" t="t"/>
              <a:pathLst>
                <a:path extrusionOk="0" h="59703" w="154962">
                  <a:moveTo>
                    <a:pt x="142862" y="54837"/>
                  </a:moveTo>
                  <a:lnTo>
                    <a:pt x="130203" y="57742"/>
                  </a:lnTo>
                  <a:lnTo>
                    <a:pt x="121875" y="58921"/>
                  </a:lnTo>
                  <a:lnTo>
                    <a:pt x="105828" y="59703"/>
                  </a:lnTo>
                  <a:lnTo>
                    <a:pt x="90748" y="58721"/>
                  </a:lnTo>
                  <a:lnTo>
                    <a:pt x="76648" y="56164"/>
                  </a:lnTo>
                  <a:lnTo>
                    <a:pt x="69725" y="48472"/>
                  </a:lnTo>
                  <a:lnTo>
                    <a:pt x="72030" y="44408"/>
                  </a:lnTo>
                  <a:lnTo>
                    <a:pt x="61142" y="37670"/>
                  </a:lnTo>
                  <a:lnTo>
                    <a:pt x="51259" y="29693"/>
                  </a:lnTo>
                  <a:lnTo>
                    <a:pt x="47539" y="26413"/>
                  </a:lnTo>
                  <a:lnTo>
                    <a:pt x="46963" y="25832"/>
                  </a:lnTo>
                  <a:lnTo>
                    <a:pt x="45523" y="25832"/>
                  </a:lnTo>
                  <a:lnTo>
                    <a:pt x="44658" y="26122"/>
                  </a:lnTo>
                  <a:lnTo>
                    <a:pt x="42353" y="27283"/>
                  </a:lnTo>
                  <a:lnTo>
                    <a:pt x="40048" y="28735"/>
                  </a:lnTo>
                  <a:lnTo>
                    <a:pt x="37743" y="30186"/>
                  </a:lnTo>
                  <a:lnTo>
                    <a:pt x="35150" y="31637"/>
                  </a:lnTo>
                  <a:lnTo>
                    <a:pt x="35150" y="32508"/>
                  </a:lnTo>
                  <a:lnTo>
                    <a:pt x="37743" y="33669"/>
                  </a:lnTo>
                  <a:lnTo>
                    <a:pt x="48972" y="39698"/>
                  </a:lnTo>
                  <a:lnTo>
                    <a:pt x="60240" y="45536"/>
                  </a:lnTo>
                  <a:lnTo>
                    <a:pt x="63538" y="52223"/>
                  </a:lnTo>
                  <a:lnTo>
                    <a:pt x="51430" y="47089"/>
                  </a:lnTo>
                  <a:lnTo>
                    <a:pt x="40336" y="40952"/>
                  </a:lnTo>
                  <a:lnTo>
                    <a:pt x="30266" y="34002"/>
                  </a:lnTo>
                  <a:lnTo>
                    <a:pt x="21232" y="26430"/>
                  </a:lnTo>
                  <a:lnTo>
                    <a:pt x="13246" y="18426"/>
                  </a:lnTo>
                  <a:lnTo>
                    <a:pt x="6318" y="10181"/>
                  </a:lnTo>
                  <a:lnTo>
                    <a:pt x="461" y="1884"/>
                  </a:lnTo>
                  <a:lnTo>
                    <a:pt x="0" y="1160"/>
                  </a:lnTo>
                  <a:lnTo>
                    <a:pt x="2016" y="0"/>
                  </a:lnTo>
                  <a:lnTo>
                    <a:pt x="3745" y="0"/>
                  </a:lnTo>
                  <a:lnTo>
                    <a:pt x="5186" y="2031"/>
                  </a:lnTo>
                  <a:lnTo>
                    <a:pt x="9219" y="6966"/>
                  </a:lnTo>
                  <a:lnTo>
                    <a:pt x="13253" y="12190"/>
                  </a:lnTo>
                  <a:lnTo>
                    <a:pt x="17575" y="16834"/>
                  </a:lnTo>
                  <a:lnTo>
                    <a:pt x="21608" y="20898"/>
                  </a:lnTo>
                  <a:lnTo>
                    <a:pt x="25930" y="24381"/>
                  </a:lnTo>
                  <a:lnTo>
                    <a:pt x="30252" y="28154"/>
                  </a:lnTo>
                  <a:lnTo>
                    <a:pt x="30828" y="28735"/>
                  </a:lnTo>
                  <a:lnTo>
                    <a:pt x="32269" y="28444"/>
                  </a:lnTo>
                  <a:lnTo>
                    <a:pt x="33133" y="27864"/>
                  </a:lnTo>
                  <a:lnTo>
                    <a:pt x="35726" y="26703"/>
                  </a:lnTo>
                  <a:lnTo>
                    <a:pt x="38031" y="24961"/>
                  </a:lnTo>
                  <a:lnTo>
                    <a:pt x="40625" y="23510"/>
                  </a:lnTo>
                  <a:lnTo>
                    <a:pt x="43218" y="21769"/>
                  </a:lnTo>
                  <a:lnTo>
                    <a:pt x="43218" y="21478"/>
                  </a:lnTo>
                  <a:lnTo>
                    <a:pt x="41489" y="19156"/>
                  </a:lnTo>
                  <a:lnTo>
                    <a:pt x="38031" y="13932"/>
                  </a:lnTo>
                  <a:lnTo>
                    <a:pt x="34574" y="8707"/>
                  </a:lnTo>
                  <a:lnTo>
                    <a:pt x="30828" y="3773"/>
                  </a:lnTo>
                  <a:lnTo>
                    <a:pt x="30540" y="2902"/>
                  </a:lnTo>
                  <a:lnTo>
                    <a:pt x="30252" y="2031"/>
                  </a:lnTo>
                  <a:lnTo>
                    <a:pt x="29676" y="870"/>
                  </a:lnTo>
                  <a:lnTo>
                    <a:pt x="32269" y="0"/>
                  </a:lnTo>
                  <a:lnTo>
                    <a:pt x="33998" y="580"/>
                  </a:lnTo>
                  <a:lnTo>
                    <a:pt x="35438" y="2612"/>
                  </a:lnTo>
                  <a:lnTo>
                    <a:pt x="38608" y="7546"/>
                  </a:lnTo>
                  <a:lnTo>
                    <a:pt x="42065" y="12190"/>
                  </a:lnTo>
                  <a:lnTo>
                    <a:pt x="45234" y="17124"/>
                  </a:lnTo>
                  <a:lnTo>
                    <a:pt x="46675" y="19156"/>
                  </a:lnTo>
                  <a:lnTo>
                    <a:pt x="48116" y="19446"/>
                  </a:lnTo>
                  <a:lnTo>
                    <a:pt x="50709" y="18576"/>
                  </a:lnTo>
                  <a:lnTo>
                    <a:pt x="55895" y="16254"/>
                  </a:lnTo>
                  <a:lnTo>
                    <a:pt x="61081" y="14512"/>
                  </a:lnTo>
                  <a:lnTo>
                    <a:pt x="66267" y="12771"/>
                  </a:lnTo>
                  <a:lnTo>
                    <a:pt x="68284" y="12190"/>
                  </a:lnTo>
                  <a:lnTo>
                    <a:pt x="68572" y="11319"/>
                  </a:lnTo>
                  <a:lnTo>
                    <a:pt x="67996" y="9288"/>
                  </a:lnTo>
                  <a:lnTo>
                    <a:pt x="67132" y="7546"/>
                  </a:lnTo>
                  <a:lnTo>
                    <a:pt x="66267" y="5514"/>
                  </a:lnTo>
                  <a:lnTo>
                    <a:pt x="65691" y="3773"/>
                  </a:lnTo>
                  <a:lnTo>
                    <a:pt x="65403" y="2612"/>
                  </a:lnTo>
                  <a:lnTo>
                    <a:pt x="65403" y="870"/>
                  </a:lnTo>
                  <a:lnTo>
                    <a:pt x="65979" y="580"/>
                  </a:lnTo>
                  <a:lnTo>
                    <a:pt x="67420" y="0"/>
                  </a:lnTo>
                  <a:lnTo>
                    <a:pt x="68860" y="290"/>
                  </a:lnTo>
                  <a:lnTo>
                    <a:pt x="69725" y="2031"/>
                  </a:lnTo>
                  <a:lnTo>
                    <a:pt x="70301" y="4353"/>
                  </a:lnTo>
                  <a:lnTo>
                    <a:pt x="71453" y="6385"/>
                  </a:lnTo>
                  <a:lnTo>
                    <a:pt x="71453" y="17415"/>
                  </a:lnTo>
                  <a:lnTo>
                    <a:pt x="71165" y="16834"/>
                  </a:lnTo>
                  <a:lnTo>
                    <a:pt x="69437" y="16254"/>
                  </a:lnTo>
                  <a:lnTo>
                    <a:pt x="68572" y="16544"/>
                  </a:lnTo>
                  <a:lnTo>
                    <a:pt x="64250" y="17705"/>
                  </a:lnTo>
                  <a:lnTo>
                    <a:pt x="60217" y="19446"/>
                  </a:lnTo>
                  <a:lnTo>
                    <a:pt x="55895" y="20898"/>
                  </a:lnTo>
                  <a:lnTo>
                    <a:pt x="54454" y="21478"/>
                  </a:lnTo>
                  <a:lnTo>
                    <a:pt x="52726" y="22059"/>
                  </a:lnTo>
                  <a:lnTo>
                    <a:pt x="50709" y="22930"/>
                  </a:lnTo>
                  <a:lnTo>
                    <a:pt x="52437" y="24671"/>
                  </a:lnTo>
                  <a:lnTo>
                    <a:pt x="53302" y="26122"/>
                  </a:lnTo>
                  <a:lnTo>
                    <a:pt x="54454" y="26993"/>
                  </a:lnTo>
                  <a:lnTo>
                    <a:pt x="60217" y="31057"/>
                  </a:lnTo>
                  <a:lnTo>
                    <a:pt x="65979" y="35120"/>
                  </a:lnTo>
                  <a:lnTo>
                    <a:pt x="71453" y="39474"/>
                  </a:lnTo>
                  <a:lnTo>
                    <a:pt x="76928" y="43538"/>
                  </a:lnTo>
                  <a:lnTo>
                    <a:pt x="81538" y="40345"/>
                  </a:lnTo>
                  <a:lnTo>
                    <a:pt x="86724" y="38893"/>
                  </a:lnTo>
                  <a:lnTo>
                    <a:pt x="86436" y="38313"/>
                  </a:lnTo>
                  <a:lnTo>
                    <a:pt x="86436" y="38023"/>
                  </a:lnTo>
                  <a:lnTo>
                    <a:pt x="80097" y="23220"/>
                  </a:lnTo>
                  <a:lnTo>
                    <a:pt x="83843" y="28444"/>
                  </a:lnTo>
                  <a:lnTo>
                    <a:pt x="87876" y="33379"/>
                  </a:lnTo>
                  <a:lnTo>
                    <a:pt x="89893" y="35701"/>
                  </a:lnTo>
                  <a:lnTo>
                    <a:pt x="92198" y="39184"/>
                  </a:lnTo>
                  <a:lnTo>
                    <a:pt x="95367" y="38023"/>
                  </a:lnTo>
                  <a:lnTo>
                    <a:pt x="98537" y="37732"/>
                  </a:lnTo>
                  <a:lnTo>
                    <a:pt x="100842" y="37442"/>
                  </a:lnTo>
                  <a:lnTo>
                    <a:pt x="103147" y="37152"/>
                  </a:lnTo>
                  <a:lnTo>
                    <a:pt x="103723" y="36862"/>
                  </a:lnTo>
                  <a:lnTo>
                    <a:pt x="105164" y="35991"/>
                  </a:lnTo>
                  <a:lnTo>
                    <a:pt x="105164" y="12480"/>
                  </a:lnTo>
                  <a:lnTo>
                    <a:pt x="103723" y="11319"/>
                  </a:lnTo>
                  <a:lnTo>
                    <a:pt x="103147" y="11319"/>
                  </a:lnTo>
                  <a:lnTo>
                    <a:pt x="94791" y="12190"/>
                  </a:lnTo>
                  <a:lnTo>
                    <a:pt x="86436" y="13061"/>
                  </a:lnTo>
                  <a:lnTo>
                    <a:pt x="78368" y="14222"/>
                  </a:lnTo>
                  <a:lnTo>
                    <a:pt x="75199" y="14512"/>
                  </a:lnTo>
                  <a:lnTo>
                    <a:pt x="75487" y="10449"/>
                  </a:lnTo>
                  <a:lnTo>
                    <a:pt x="88098" y="8840"/>
                  </a:lnTo>
                  <a:lnTo>
                    <a:pt x="100709" y="7412"/>
                  </a:lnTo>
                  <a:lnTo>
                    <a:pt x="102282" y="7256"/>
                  </a:lnTo>
                  <a:lnTo>
                    <a:pt x="104587" y="6966"/>
                  </a:lnTo>
                  <a:lnTo>
                    <a:pt x="105452" y="6095"/>
                  </a:lnTo>
                  <a:lnTo>
                    <a:pt x="105164" y="4063"/>
                  </a:lnTo>
                  <a:lnTo>
                    <a:pt x="105164" y="2612"/>
                  </a:lnTo>
                  <a:lnTo>
                    <a:pt x="105740" y="2031"/>
                  </a:lnTo>
                  <a:lnTo>
                    <a:pt x="106604" y="1160"/>
                  </a:lnTo>
                  <a:lnTo>
                    <a:pt x="107180" y="580"/>
                  </a:lnTo>
                  <a:lnTo>
                    <a:pt x="107757" y="1160"/>
                  </a:lnTo>
                  <a:lnTo>
                    <a:pt x="108909" y="1741"/>
                  </a:lnTo>
                  <a:lnTo>
                    <a:pt x="108909" y="2612"/>
                  </a:lnTo>
                  <a:lnTo>
                    <a:pt x="109773" y="6966"/>
                  </a:lnTo>
                  <a:lnTo>
                    <a:pt x="109773" y="6675"/>
                  </a:lnTo>
                  <a:lnTo>
                    <a:pt x="114095" y="7256"/>
                  </a:lnTo>
                  <a:lnTo>
                    <a:pt x="122451" y="7836"/>
                  </a:lnTo>
                  <a:lnTo>
                    <a:pt x="130518" y="8997"/>
                  </a:lnTo>
                  <a:lnTo>
                    <a:pt x="138586" y="10158"/>
                  </a:lnTo>
                  <a:lnTo>
                    <a:pt x="140602" y="10449"/>
                  </a:lnTo>
                  <a:lnTo>
                    <a:pt x="141755" y="10158"/>
                  </a:lnTo>
                  <a:lnTo>
                    <a:pt x="142331" y="18285"/>
                  </a:lnTo>
                  <a:lnTo>
                    <a:pt x="138586" y="25252"/>
                  </a:lnTo>
                  <a:lnTo>
                    <a:pt x="134552" y="31927"/>
                  </a:lnTo>
                  <a:lnTo>
                    <a:pt x="128789" y="37152"/>
                  </a:lnTo>
                  <a:lnTo>
                    <a:pt x="128501" y="37442"/>
                  </a:lnTo>
                  <a:lnTo>
                    <a:pt x="128213" y="38313"/>
                  </a:lnTo>
                  <a:lnTo>
                    <a:pt x="127637" y="38893"/>
                  </a:lnTo>
                  <a:lnTo>
                    <a:pt x="124468" y="35701"/>
                  </a:lnTo>
                  <a:lnTo>
                    <a:pt x="129942" y="30766"/>
                  </a:lnTo>
                  <a:lnTo>
                    <a:pt x="134264" y="24671"/>
                  </a:lnTo>
                  <a:lnTo>
                    <a:pt x="137721" y="17995"/>
                  </a:lnTo>
                  <a:lnTo>
                    <a:pt x="139450" y="14802"/>
                  </a:lnTo>
                  <a:lnTo>
                    <a:pt x="139162" y="14512"/>
                  </a:lnTo>
                  <a:lnTo>
                    <a:pt x="135992" y="13932"/>
                  </a:lnTo>
                  <a:lnTo>
                    <a:pt x="127637" y="13061"/>
                  </a:lnTo>
                  <a:lnTo>
                    <a:pt x="119570" y="12190"/>
                  </a:lnTo>
                  <a:lnTo>
                    <a:pt x="111214" y="11029"/>
                  </a:lnTo>
                  <a:lnTo>
                    <a:pt x="109485" y="11029"/>
                  </a:lnTo>
                  <a:lnTo>
                    <a:pt x="109197" y="12190"/>
                  </a:lnTo>
                  <a:lnTo>
                    <a:pt x="109197" y="36753"/>
                  </a:lnTo>
                  <a:lnTo>
                    <a:pt x="107757" y="36572"/>
                  </a:lnTo>
                  <a:lnTo>
                    <a:pt x="109197" y="38603"/>
                  </a:lnTo>
                  <a:lnTo>
                    <a:pt x="115071" y="41894"/>
                  </a:lnTo>
                  <a:lnTo>
                    <a:pt x="102450" y="41749"/>
                  </a:lnTo>
                  <a:lnTo>
                    <a:pt x="96232" y="42377"/>
                  </a:lnTo>
                  <a:lnTo>
                    <a:pt x="89029" y="42957"/>
                  </a:lnTo>
                  <a:lnTo>
                    <a:pt x="82402" y="44408"/>
                  </a:lnTo>
                  <a:lnTo>
                    <a:pt x="76063" y="47601"/>
                  </a:lnTo>
                  <a:lnTo>
                    <a:pt x="74911" y="48182"/>
                  </a:lnTo>
                  <a:lnTo>
                    <a:pt x="74335" y="49052"/>
                  </a:lnTo>
                  <a:lnTo>
                    <a:pt x="73470" y="49633"/>
                  </a:lnTo>
                  <a:lnTo>
                    <a:pt x="73470" y="50213"/>
                  </a:lnTo>
                  <a:lnTo>
                    <a:pt x="73758" y="50504"/>
                  </a:lnTo>
                  <a:lnTo>
                    <a:pt x="86225" y="53283"/>
                  </a:lnTo>
                  <a:lnTo>
                    <a:pt x="98729" y="54784"/>
                  </a:lnTo>
                  <a:lnTo>
                    <a:pt x="111249" y="55008"/>
                  </a:lnTo>
                  <a:lnTo>
                    <a:pt x="123761" y="53954"/>
                  </a:lnTo>
                  <a:lnTo>
                    <a:pt x="136243" y="51622"/>
                  </a:lnTo>
                  <a:lnTo>
                    <a:pt x="140602" y="50504"/>
                  </a:lnTo>
                  <a:lnTo>
                    <a:pt x="140602" y="50213"/>
                  </a:lnTo>
                  <a:lnTo>
                    <a:pt x="140890" y="49923"/>
                  </a:lnTo>
                  <a:lnTo>
                    <a:pt x="142619" y="44408"/>
                  </a:lnTo>
                  <a:lnTo>
                    <a:pt x="145789" y="48762"/>
                  </a:lnTo>
                  <a:lnTo>
                    <a:pt x="146077" y="49052"/>
                  </a:lnTo>
                  <a:lnTo>
                    <a:pt x="154962" y="50676"/>
                  </a:lnTo>
                  <a:lnTo>
                    <a:pt x="142862" y="548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616698" y="7226540"/>
              <a:ext cx="16407" cy="10627"/>
            </a:xfrm>
            <a:custGeom>
              <a:rect b="b" l="l" r="r" t="t"/>
              <a:pathLst>
                <a:path extrusionOk="0" h="10627" w="16407">
                  <a:moveTo>
                    <a:pt x="0" y="0"/>
                  </a:moveTo>
                  <a:lnTo>
                    <a:pt x="2857" y="1484"/>
                  </a:lnTo>
                  <a:lnTo>
                    <a:pt x="6603" y="3515"/>
                  </a:lnTo>
                  <a:lnTo>
                    <a:pt x="9484" y="2935"/>
                  </a:lnTo>
                  <a:lnTo>
                    <a:pt x="16407" y="10627"/>
                  </a:lnTo>
                  <a:lnTo>
                    <a:pt x="3298" y="6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44"/>
            <p:cNvSpPr/>
            <p:nvPr/>
          </p:nvSpPr>
          <p:spPr>
            <a:xfrm>
              <a:off x="708005" y="6993576"/>
              <a:ext cx="32987" cy="15502"/>
            </a:xfrm>
            <a:custGeom>
              <a:rect b="b" l="l" r="r" t="t"/>
              <a:pathLst>
                <a:path extrusionOk="0" h="15502" w="32987">
                  <a:moveTo>
                    <a:pt x="27948" y="15502"/>
                  </a:moveTo>
                  <a:lnTo>
                    <a:pt x="27948" y="14631"/>
                  </a:lnTo>
                  <a:lnTo>
                    <a:pt x="25643" y="13470"/>
                  </a:lnTo>
                  <a:lnTo>
                    <a:pt x="14369" y="7493"/>
                  </a:lnTo>
                  <a:lnTo>
                    <a:pt x="3137" y="1705"/>
                  </a:lnTo>
                  <a:lnTo>
                    <a:pt x="0" y="118"/>
                  </a:lnTo>
                  <a:lnTo>
                    <a:pt x="11804" y="0"/>
                  </a:lnTo>
                  <a:lnTo>
                    <a:pt x="22909" y="6117"/>
                  </a:lnTo>
                  <a:lnTo>
                    <a:pt x="32987" y="13046"/>
                  </a:lnTo>
                  <a:lnTo>
                    <a:pt x="27948" y="155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44"/>
            <p:cNvSpPr/>
            <p:nvPr/>
          </p:nvSpPr>
          <p:spPr>
            <a:xfrm>
              <a:off x="607161" y="6992824"/>
              <a:ext cx="88166" cy="47601"/>
            </a:xfrm>
            <a:custGeom>
              <a:rect b="b" l="l" r="r" t="t"/>
              <a:pathLst>
                <a:path extrusionOk="0" h="47601" w="88166">
                  <a:moveTo>
                    <a:pt x="5186" y="31637"/>
                  </a:moveTo>
                  <a:lnTo>
                    <a:pt x="288" y="29606"/>
                  </a:lnTo>
                  <a:lnTo>
                    <a:pt x="0" y="24671"/>
                  </a:lnTo>
                  <a:lnTo>
                    <a:pt x="1440" y="25542"/>
                  </a:lnTo>
                  <a:lnTo>
                    <a:pt x="2016" y="25832"/>
                  </a:lnTo>
                  <a:lnTo>
                    <a:pt x="2881" y="26122"/>
                  </a:lnTo>
                  <a:lnTo>
                    <a:pt x="17575" y="31347"/>
                  </a:lnTo>
                  <a:lnTo>
                    <a:pt x="19592" y="32218"/>
                  </a:lnTo>
                  <a:lnTo>
                    <a:pt x="20456" y="31347"/>
                  </a:lnTo>
                  <a:lnTo>
                    <a:pt x="21609" y="29606"/>
                  </a:lnTo>
                  <a:lnTo>
                    <a:pt x="25354" y="22639"/>
                  </a:lnTo>
                  <a:lnTo>
                    <a:pt x="29388" y="15964"/>
                  </a:lnTo>
                  <a:lnTo>
                    <a:pt x="35151" y="10739"/>
                  </a:lnTo>
                  <a:lnTo>
                    <a:pt x="35727" y="10449"/>
                  </a:lnTo>
                  <a:lnTo>
                    <a:pt x="36015" y="9578"/>
                  </a:lnTo>
                  <a:lnTo>
                    <a:pt x="36591" y="8997"/>
                  </a:lnTo>
                  <a:lnTo>
                    <a:pt x="33998" y="8127"/>
                  </a:lnTo>
                  <a:lnTo>
                    <a:pt x="31693" y="7256"/>
                  </a:lnTo>
                  <a:lnTo>
                    <a:pt x="29388" y="6675"/>
                  </a:lnTo>
                  <a:lnTo>
                    <a:pt x="32846" y="3192"/>
                  </a:lnTo>
                  <a:lnTo>
                    <a:pt x="36303" y="4063"/>
                  </a:lnTo>
                  <a:lnTo>
                    <a:pt x="48899" y="5987"/>
                  </a:lnTo>
                  <a:lnTo>
                    <a:pt x="61439" y="6155"/>
                  </a:lnTo>
                  <a:lnTo>
                    <a:pt x="67997" y="5514"/>
                  </a:lnTo>
                  <a:lnTo>
                    <a:pt x="74912" y="4934"/>
                  </a:lnTo>
                  <a:lnTo>
                    <a:pt x="81827" y="3483"/>
                  </a:lnTo>
                  <a:lnTo>
                    <a:pt x="88166" y="0"/>
                  </a:lnTo>
                  <a:lnTo>
                    <a:pt x="87013" y="4353"/>
                  </a:lnTo>
                  <a:lnTo>
                    <a:pt x="82403" y="7256"/>
                  </a:lnTo>
                  <a:lnTo>
                    <a:pt x="77505" y="8997"/>
                  </a:lnTo>
                  <a:lnTo>
                    <a:pt x="77505" y="9578"/>
                  </a:lnTo>
                  <a:lnTo>
                    <a:pt x="80386" y="19156"/>
                  </a:lnTo>
                  <a:lnTo>
                    <a:pt x="76352" y="14222"/>
                  </a:lnTo>
                  <a:lnTo>
                    <a:pt x="74336" y="12190"/>
                  </a:lnTo>
                  <a:lnTo>
                    <a:pt x="72031" y="8707"/>
                  </a:lnTo>
                  <a:lnTo>
                    <a:pt x="68573" y="9868"/>
                  </a:lnTo>
                  <a:lnTo>
                    <a:pt x="65692" y="10158"/>
                  </a:lnTo>
                  <a:lnTo>
                    <a:pt x="63387" y="10449"/>
                  </a:lnTo>
                  <a:lnTo>
                    <a:pt x="61082" y="10739"/>
                  </a:lnTo>
                  <a:lnTo>
                    <a:pt x="60217" y="11029"/>
                  </a:lnTo>
                  <a:lnTo>
                    <a:pt x="59065" y="11900"/>
                  </a:lnTo>
                  <a:lnTo>
                    <a:pt x="59065" y="12771"/>
                  </a:lnTo>
                  <a:lnTo>
                    <a:pt x="58777" y="20027"/>
                  </a:lnTo>
                  <a:lnTo>
                    <a:pt x="58777" y="27284"/>
                  </a:lnTo>
                  <a:lnTo>
                    <a:pt x="59065" y="34540"/>
                  </a:lnTo>
                  <a:lnTo>
                    <a:pt x="59065" y="35411"/>
                  </a:lnTo>
                  <a:lnTo>
                    <a:pt x="60217" y="36572"/>
                  </a:lnTo>
                  <a:lnTo>
                    <a:pt x="59641" y="40926"/>
                  </a:lnTo>
                  <a:lnTo>
                    <a:pt x="58777" y="41506"/>
                  </a:lnTo>
                  <a:lnTo>
                    <a:pt x="58777" y="44118"/>
                  </a:lnTo>
                  <a:lnTo>
                    <a:pt x="59065" y="44699"/>
                  </a:lnTo>
                  <a:lnTo>
                    <a:pt x="58777" y="45279"/>
                  </a:lnTo>
                  <a:lnTo>
                    <a:pt x="58201" y="45860"/>
                  </a:lnTo>
                  <a:lnTo>
                    <a:pt x="57624" y="46731"/>
                  </a:lnTo>
                  <a:lnTo>
                    <a:pt x="57048" y="47311"/>
                  </a:lnTo>
                  <a:lnTo>
                    <a:pt x="56472" y="11319"/>
                  </a:lnTo>
                  <a:lnTo>
                    <a:pt x="54743" y="9288"/>
                  </a:lnTo>
                  <a:lnTo>
                    <a:pt x="54803" y="11109"/>
                  </a:lnTo>
                  <a:lnTo>
                    <a:pt x="47252" y="10158"/>
                  </a:lnTo>
                  <a:lnTo>
                    <a:pt x="44371" y="9868"/>
                  </a:lnTo>
                  <a:lnTo>
                    <a:pt x="42066" y="10158"/>
                  </a:lnTo>
                  <a:lnTo>
                    <a:pt x="39761" y="12190"/>
                  </a:lnTo>
                  <a:lnTo>
                    <a:pt x="33998" y="17125"/>
                  </a:lnTo>
                  <a:lnTo>
                    <a:pt x="29964" y="23220"/>
                  </a:lnTo>
                  <a:lnTo>
                    <a:pt x="26219" y="29896"/>
                  </a:lnTo>
                  <a:lnTo>
                    <a:pt x="24778" y="33089"/>
                  </a:lnTo>
                  <a:lnTo>
                    <a:pt x="24778" y="33379"/>
                  </a:lnTo>
                  <a:lnTo>
                    <a:pt x="28236" y="33959"/>
                  </a:lnTo>
                  <a:lnTo>
                    <a:pt x="36303" y="34830"/>
                  </a:lnTo>
                  <a:lnTo>
                    <a:pt x="44659" y="35701"/>
                  </a:lnTo>
                  <a:lnTo>
                    <a:pt x="52726" y="36572"/>
                  </a:lnTo>
                  <a:lnTo>
                    <a:pt x="54455" y="40926"/>
                  </a:lnTo>
                  <a:lnTo>
                    <a:pt x="54455" y="41216"/>
                  </a:lnTo>
                  <a:lnTo>
                    <a:pt x="50133" y="40635"/>
                  </a:lnTo>
                  <a:lnTo>
                    <a:pt x="41778" y="40055"/>
                  </a:lnTo>
                  <a:lnTo>
                    <a:pt x="33422" y="38894"/>
                  </a:lnTo>
                  <a:lnTo>
                    <a:pt x="25354" y="37733"/>
                  </a:lnTo>
                  <a:lnTo>
                    <a:pt x="23338" y="37152"/>
                  </a:lnTo>
                  <a:lnTo>
                    <a:pt x="22185" y="37733"/>
                  </a:lnTo>
                  <a:lnTo>
                    <a:pt x="21609" y="39765"/>
                  </a:lnTo>
                  <a:lnTo>
                    <a:pt x="21033" y="41506"/>
                  </a:lnTo>
                  <a:lnTo>
                    <a:pt x="20168" y="43248"/>
                  </a:lnTo>
                  <a:lnTo>
                    <a:pt x="19592" y="44989"/>
                  </a:lnTo>
                  <a:lnTo>
                    <a:pt x="18728" y="47601"/>
                  </a:lnTo>
                  <a:lnTo>
                    <a:pt x="18439" y="36281"/>
                  </a:lnTo>
                  <a:lnTo>
                    <a:pt x="18439" y="35991"/>
                  </a:lnTo>
                  <a:lnTo>
                    <a:pt x="18354" y="36250"/>
                  </a:lnTo>
                  <a:lnTo>
                    <a:pt x="15270" y="35120"/>
                  </a:lnTo>
                  <a:lnTo>
                    <a:pt x="10084" y="33379"/>
                  </a:lnTo>
                  <a:lnTo>
                    <a:pt x="5186" y="316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659888" y="7003934"/>
              <a:ext cx="4321" cy="36201"/>
            </a:xfrm>
            <a:custGeom>
              <a:rect b="b" l="l" r="r" t="t"/>
              <a:pathLst>
                <a:path extrusionOk="0" h="36201" w="4321">
                  <a:moveTo>
                    <a:pt x="2305" y="23140"/>
                  </a:moveTo>
                  <a:lnTo>
                    <a:pt x="2305" y="6885"/>
                  </a:lnTo>
                  <a:lnTo>
                    <a:pt x="2077" y="0"/>
                  </a:lnTo>
                  <a:lnTo>
                    <a:pt x="3745" y="210"/>
                  </a:lnTo>
                  <a:lnTo>
                    <a:pt x="4321" y="36201"/>
                  </a:lnTo>
                  <a:lnTo>
                    <a:pt x="3457" y="35621"/>
                  </a:lnTo>
                  <a:lnTo>
                    <a:pt x="2593" y="35040"/>
                  </a:lnTo>
                  <a:lnTo>
                    <a:pt x="2305" y="34170"/>
                  </a:lnTo>
                  <a:lnTo>
                    <a:pt x="1728" y="29816"/>
                  </a:lnTo>
                  <a:lnTo>
                    <a:pt x="0" y="25462"/>
                  </a:lnTo>
                  <a:lnTo>
                    <a:pt x="2016" y="25752"/>
                  </a:lnTo>
                  <a:lnTo>
                    <a:pt x="2305" y="24591"/>
                  </a:lnTo>
                  <a:lnTo>
                    <a:pt x="2305" y="23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556451" y="6981012"/>
              <a:ext cx="214940" cy="59704"/>
            </a:xfrm>
            <a:custGeom>
              <a:rect b="b" l="l" r="r" t="t"/>
              <a:pathLst>
                <a:path extrusionOk="0" h="59704" w="214940">
                  <a:moveTo>
                    <a:pt x="126553" y="50863"/>
                  </a:moveTo>
                  <a:lnTo>
                    <a:pt x="113942" y="52291"/>
                  </a:lnTo>
                  <a:lnTo>
                    <a:pt x="112368" y="52447"/>
                  </a:lnTo>
                  <a:lnTo>
                    <a:pt x="110351" y="52737"/>
                  </a:lnTo>
                  <a:lnTo>
                    <a:pt x="110927" y="48384"/>
                  </a:lnTo>
                  <a:lnTo>
                    <a:pt x="111792" y="48384"/>
                  </a:lnTo>
                  <a:lnTo>
                    <a:pt x="119859" y="47513"/>
                  </a:lnTo>
                  <a:lnTo>
                    <a:pt x="128215" y="46642"/>
                  </a:lnTo>
                  <a:lnTo>
                    <a:pt x="136570" y="45481"/>
                  </a:lnTo>
                  <a:lnTo>
                    <a:pt x="139452" y="45191"/>
                  </a:lnTo>
                  <a:lnTo>
                    <a:pt x="139740" y="44320"/>
                  </a:lnTo>
                  <a:lnTo>
                    <a:pt x="138299" y="41998"/>
                  </a:lnTo>
                  <a:lnTo>
                    <a:pt x="134554" y="36483"/>
                  </a:lnTo>
                  <a:lnTo>
                    <a:pt x="131096" y="30968"/>
                  </a:lnTo>
                  <a:lnTo>
                    <a:pt x="128215" y="21390"/>
                  </a:lnTo>
                  <a:lnTo>
                    <a:pt x="128503" y="21680"/>
                  </a:lnTo>
                  <a:lnTo>
                    <a:pt x="134554" y="27776"/>
                  </a:lnTo>
                  <a:lnTo>
                    <a:pt x="139452" y="34451"/>
                  </a:lnTo>
                  <a:lnTo>
                    <a:pt x="143197" y="42288"/>
                  </a:lnTo>
                  <a:lnTo>
                    <a:pt x="143485" y="42869"/>
                  </a:lnTo>
                  <a:lnTo>
                    <a:pt x="145502" y="43449"/>
                  </a:lnTo>
                  <a:lnTo>
                    <a:pt x="146367" y="43159"/>
                  </a:lnTo>
                  <a:lnTo>
                    <a:pt x="150400" y="41998"/>
                  </a:lnTo>
                  <a:lnTo>
                    <a:pt x="154722" y="40256"/>
                  </a:lnTo>
                  <a:lnTo>
                    <a:pt x="158756" y="38805"/>
                  </a:lnTo>
                  <a:lnTo>
                    <a:pt x="160485" y="38225"/>
                  </a:lnTo>
                  <a:lnTo>
                    <a:pt x="161925" y="37644"/>
                  </a:lnTo>
                  <a:lnTo>
                    <a:pt x="163942" y="36483"/>
                  </a:lnTo>
                  <a:lnTo>
                    <a:pt x="162502" y="35032"/>
                  </a:lnTo>
                  <a:lnTo>
                    <a:pt x="161349" y="33581"/>
                  </a:lnTo>
                  <a:lnTo>
                    <a:pt x="160197" y="32710"/>
                  </a:lnTo>
                  <a:lnTo>
                    <a:pt x="154722" y="28646"/>
                  </a:lnTo>
                  <a:lnTo>
                    <a:pt x="148672" y="24583"/>
                  </a:lnTo>
                  <a:lnTo>
                    <a:pt x="143197" y="20229"/>
                  </a:lnTo>
                  <a:lnTo>
                    <a:pt x="137723" y="16165"/>
                  </a:lnTo>
                  <a:lnTo>
                    <a:pt x="138875" y="11811"/>
                  </a:lnTo>
                  <a:lnTo>
                    <a:pt x="139740" y="11521"/>
                  </a:lnTo>
                  <a:lnTo>
                    <a:pt x="140604" y="10650"/>
                  </a:lnTo>
                  <a:lnTo>
                    <a:pt x="141468" y="10070"/>
                  </a:lnTo>
                  <a:lnTo>
                    <a:pt x="141180" y="9780"/>
                  </a:lnTo>
                  <a:lnTo>
                    <a:pt x="141180" y="9199"/>
                  </a:lnTo>
                  <a:lnTo>
                    <a:pt x="128657" y="6429"/>
                  </a:lnTo>
                  <a:lnTo>
                    <a:pt x="116172" y="4926"/>
                  </a:lnTo>
                  <a:lnTo>
                    <a:pt x="103702" y="4690"/>
                  </a:lnTo>
                  <a:lnTo>
                    <a:pt x="91225" y="5721"/>
                  </a:lnTo>
                  <a:lnTo>
                    <a:pt x="78718" y="8019"/>
                  </a:lnTo>
                  <a:lnTo>
                    <a:pt x="74047" y="9199"/>
                  </a:lnTo>
                  <a:lnTo>
                    <a:pt x="74047" y="9780"/>
                  </a:lnTo>
                  <a:lnTo>
                    <a:pt x="73759" y="10070"/>
                  </a:lnTo>
                  <a:lnTo>
                    <a:pt x="74912" y="10941"/>
                  </a:lnTo>
                  <a:lnTo>
                    <a:pt x="75776" y="11811"/>
                  </a:lnTo>
                  <a:lnTo>
                    <a:pt x="76641" y="12102"/>
                  </a:lnTo>
                  <a:lnTo>
                    <a:pt x="80098" y="13553"/>
                  </a:lnTo>
                  <a:lnTo>
                    <a:pt x="83556" y="15004"/>
                  </a:lnTo>
                  <a:lnTo>
                    <a:pt x="80098" y="18487"/>
                  </a:lnTo>
                  <a:lnTo>
                    <a:pt x="78369" y="18197"/>
                  </a:lnTo>
                  <a:lnTo>
                    <a:pt x="76352" y="18197"/>
                  </a:lnTo>
                  <a:lnTo>
                    <a:pt x="74912" y="19068"/>
                  </a:lnTo>
                  <a:lnTo>
                    <a:pt x="70590" y="21100"/>
                  </a:lnTo>
                  <a:lnTo>
                    <a:pt x="66268" y="23712"/>
                  </a:lnTo>
                  <a:lnTo>
                    <a:pt x="67709" y="17907"/>
                  </a:lnTo>
                  <a:lnTo>
                    <a:pt x="69149" y="16746"/>
                  </a:lnTo>
                  <a:lnTo>
                    <a:pt x="70590" y="16165"/>
                  </a:lnTo>
                  <a:lnTo>
                    <a:pt x="72031" y="15295"/>
                  </a:lnTo>
                  <a:lnTo>
                    <a:pt x="69149" y="10941"/>
                  </a:lnTo>
                  <a:lnTo>
                    <a:pt x="68861" y="10650"/>
                  </a:lnTo>
                  <a:lnTo>
                    <a:pt x="64539" y="12392"/>
                  </a:lnTo>
                  <a:lnTo>
                    <a:pt x="59065" y="14714"/>
                  </a:lnTo>
                  <a:lnTo>
                    <a:pt x="53591" y="17036"/>
                  </a:lnTo>
                  <a:lnTo>
                    <a:pt x="48116" y="19648"/>
                  </a:lnTo>
                  <a:lnTo>
                    <a:pt x="43794" y="21970"/>
                  </a:lnTo>
                  <a:lnTo>
                    <a:pt x="40049" y="24873"/>
                  </a:lnTo>
                  <a:lnTo>
                    <a:pt x="35727" y="27195"/>
                  </a:lnTo>
                  <a:lnTo>
                    <a:pt x="35727" y="28356"/>
                  </a:lnTo>
                  <a:lnTo>
                    <a:pt x="38608" y="30098"/>
                  </a:lnTo>
                  <a:lnTo>
                    <a:pt x="41489" y="31549"/>
                  </a:lnTo>
                  <a:lnTo>
                    <a:pt x="44083" y="33290"/>
                  </a:lnTo>
                  <a:lnTo>
                    <a:pt x="46099" y="34742"/>
                  </a:lnTo>
                  <a:lnTo>
                    <a:pt x="47252" y="34161"/>
                  </a:lnTo>
                  <a:lnTo>
                    <a:pt x="48981" y="32710"/>
                  </a:lnTo>
                  <a:lnTo>
                    <a:pt x="50709" y="36483"/>
                  </a:lnTo>
                  <a:lnTo>
                    <a:pt x="50997" y="41418"/>
                  </a:lnTo>
                  <a:lnTo>
                    <a:pt x="48404" y="40256"/>
                  </a:lnTo>
                  <a:lnTo>
                    <a:pt x="46964" y="40837"/>
                  </a:lnTo>
                  <a:lnTo>
                    <a:pt x="45523" y="42869"/>
                  </a:lnTo>
                  <a:lnTo>
                    <a:pt x="42354" y="47513"/>
                  </a:lnTo>
                  <a:lnTo>
                    <a:pt x="38896" y="51867"/>
                  </a:lnTo>
                  <a:lnTo>
                    <a:pt x="36015" y="56511"/>
                  </a:lnTo>
                  <a:lnTo>
                    <a:pt x="34574" y="58833"/>
                  </a:lnTo>
                  <a:lnTo>
                    <a:pt x="32846" y="59704"/>
                  </a:lnTo>
                  <a:lnTo>
                    <a:pt x="29676" y="58833"/>
                  </a:lnTo>
                  <a:lnTo>
                    <a:pt x="31693" y="55060"/>
                  </a:lnTo>
                  <a:lnTo>
                    <a:pt x="33998" y="51576"/>
                  </a:lnTo>
                  <a:lnTo>
                    <a:pt x="36015" y="48384"/>
                  </a:lnTo>
                  <a:lnTo>
                    <a:pt x="38320" y="44901"/>
                  </a:lnTo>
                  <a:lnTo>
                    <a:pt x="40913" y="41708"/>
                  </a:lnTo>
                  <a:lnTo>
                    <a:pt x="43506" y="38225"/>
                  </a:lnTo>
                  <a:lnTo>
                    <a:pt x="39761" y="35903"/>
                  </a:lnTo>
                  <a:lnTo>
                    <a:pt x="36303" y="33581"/>
                  </a:lnTo>
                  <a:lnTo>
                    <a:pt x="32558" y="31549"/>
                  </a:lnTo>
                  <a:lnTo>
                    <a:pt x="29964" y="31839"/>
                  </a:lnTo>
                  <a:lnTo>
                    <a:pt x="29100" y="32420"/>
                  </a:lnTo>
                  <a:lnTo>
                    <a:pt x="19712" y="40882"/>
                  </a:lnTo>
                  <a:lnTo>
                    <a:pt x="11231" y="50354"/>
                  </a:lnTo>
                  <a:lnTo>
                    <a:pt x="6338" y="56801"/>
                  </a:lnTo>
                  <a:lnTo>
                    <a:pt x="4898" y="59123"/>
                  </a:lnTo>
                  <a:lnTo>
                    <a:pt x="2881" y="59704"/>
                  </a:lnTo>
                  <a:lnTo>
                    <a:pt x="7292" y="48267"/>
                  </a:lnTo>
                  <a:lnTo>
                    <a:pt x="15767" y="38893"/>
                  </a:lnTo>
                  <a:lnTo>
                    <a:pt x="26896" y="28754"/>
                  </a:lnTo>
                  <a:lnTo>
                    <a:pt x="37316" y="21001"/>
                  </a:lnTo>
                  <a:lnTo>
                    <a:pt x="48269" y="14416"/>
                  </a:lnTo>
                  <a:lnTo>
                    <a:pt x="59769" y="9027"/>
                  </a:lnTo>
                  <a:lnTo>
                    <a:pt x="71826" y="4866"/>
                  </a:lnTo>
                  <a:lnTo>
                    <a:pt x="84453" y="1961"/>
                  </a:lnTo>
                  <a:lnTo>
                    <a:pt x="92776" y="782"/>
                  </a:lnTo>
                  <a:lnTo>
                    <a:pt x="108866" y="0"/>
                  </a:lnTo>
                  <a:lnTo>
                    <a:pt x="123980" y="976"/>
                  </a:lnTo>
                  <a:lnTo>
                    <a:pt x="138106" y="3522"/>
                  </a:lnTo>
                  <a:lnTo>
                    <a:pt x="151235" y="7447"/>
                  </a:lnTo>
                  <a:lnTo>
                    <a:pt x="163358" y="12563"/>
                  </a:lnTo>
                  <a:lnTo>
                    <a:pt x="151553" y="12682"/>
                  </a:lnTo>
                  <a:lnTo>
                    <a:pt x="148095" y="10650"/>
                  </a:lnTo>
                  <a:lnTo>
                    <a:pt x="145214" y="11231"/>
                  </a:lnTo>
                  <a:lnTo>
                    <a:pt x="142621" y="15295"/>
                  </a:lnTo>
                  <a:lnTo>
                    <a:pt x="153509" y="21944"/>
                  </a:lnTo>
                  <a:lnTo>
                    <a:pt x="163392" y="29910"/>
                  </a:lnTo>
                  <a:lnTo>
                    <a:pt x="167112" y="33290"/>
                  </a:lnTo>
                  <a:lnTo>
                    <a:pt x="167688" y="33871"/>
                  </a:lnTo>
                  <a:lnTo>
                    <a:pt x="169417" y="33871"/>
                  </a:lnTo>
                  <a:lnTo>
                    <a:pt x="169993" y="33581"/>
                  </a:lnTo>
                  <a:lnTo>
                    <a:pt x="172586" y="32420"/>
                  </a:lnTo>
                  <a:lnTo>
                    <a:pt x="174891" y="30968"/>
                  </a:lnTo>
                  <a:lnTo>
                    <a:pt x="177196" y="29517"/>
                  </a:lnTo>
                  <a:lnTo>
                    <a:pt x="179501" y="28066"/>
                  </a:lnTo>
                  <a:lnTo>
                    <a:pt x="184540" y="25610"/>
                  </a:lnTo>
                  <a:lnTo>
                    <a:pt x="193580" y="33161"/>
                  </a:lnTo>
                  <a:lnTo>
                    <a:pt x="201572" y="41146"/>
                  </a:lnTo>
                  <a:lnTo>
                    <a:pt x="208507" y="49375"/>
                  </a:lnTo>
                  <a:lnTo>
                    <a:pt x="214374" y="57658"/>
                  </a:lnTo>
                  <a:lnTo>
                    <a:pt x="214940" y="58543"/>
                  </a:lnTo>
                  <a:lnTo>
                    <a:pt x="212923" y="59704"/>
                  </a:lnTo>
                  <a:lnTo>
                    <a:pt x="210907" y="59704"/>
                  </a:lnTo>
                  <a:lnTo>
                    <a:pt x="209466" y="57672"/>
                  </a:lnTo>
                  <a:lnTo>
                    <a:pt x="205432" y="52737"/>
                  </a:lnTo>
                  <a:lnTo>
                    <a:pt x="201687" y="47513"/>
                  </a:lnTo>
                  <a:lnTo>
                    <a:pt x="197077" y="42869"/>
                  </a:lnTo>
                  <a:lnTo>
                    <a:pt x="193331" y="38805"/>
                  </a:lnTo>
                  <a:lnTo>
                    <a:pt x="189009" y="35032"/>
                  </a:lnTo>
                  <a:lnTo>
                    <a:pt x="184687" y="31549"/>
                  </a:lnTo>
                  <a:lnTo>
                    <a:pt x="184111" y="30968"/>
                  </a:lnTo>
                  <a:lnTo>
                    <a:pt x="182382" y="31259"/>
                  </a:lnTo>
                  <a:lnTo>
                    <a:pt x="181806" y="31839"/>
                  </a:lnTo>
                  <a:lnTo>
                    <a:pt x="179213" y="33000"/>
                  </a:lnTo>
                  <a:lnTo>
                    <a:pt x="176620" y="34742"/>
                  </a:lnTo>
                  <a:lnTo>
                    <a:pt x="174027" y="36193"/>
                  </a:lnTo>
                  <a:lnTo>
                    <a:pt x="171433" y="37934"/>
                  </a:lnTo>
                  <a:lnTo>
                    <a:pt x="171433" y="38225"/>
                  </a:lnTo>
                  <a:lnTo>
                    <a:pt x="173162" y="40547"/>
                  </a:lnTo>
                  <a:lnTo>
                    <a:pt x="176908" y="45771"/>
                  </a:lnTo>
                  <a:lnTo>
                    <a:pt x="180365" y="50706"/>
                  </a:lnTo>
                  <a:lnTo>
                    <a:pt x="183823" y="55930"/>
                  </a:lnTo>
                  <a:lnTo>
                    <a:pt x="184399" y="56801"/>
                  </a:lnTo>
                  <a:lnTo>
                    <a:pt x="184687" y="57672"/>
                  </a:lnTo>
                  <a:lnTo>
                    <a:pt x="185263" y="58833"/>
                  </a:lnTo>
                  <a:lnTo>
                    <a:pt x="182382" y="59704"/>
                  </a:lnTo>
                  <a:lnTo>
                    <a:pt x="180942" y="59123"/>
                  </a:lnTo>
                  <a:lnTo>
                    <a:pt x="179501" y="57091"/>
                  </a:lnTo>
                  <a:lnTo>
                    <a:pt x="176332" y="52157"/>
                  </a:lnTo>
                  <a:lnTo>
                    <a:pt x="172874" y="47513"/>
                  </a:lnTo>
                  <a:lnTo>
                    <a:pt x="169417" y="42579"/>
                  </a:lnTo>
                  <a:lnTo>
                    <a:pt x="168264" y="40547"/>
                  </a:lnTo>
                  <a:lnTo>
                    <a:pt x="166535" y="40256"/>
                  </a:lnTo>
                  <a:lnTo>
                    <a:pt x="164230" y="41127"/>
                  </a:lnTo>
                  <a:lnTo>
                    <a:pt x="159044" y="43449"/>
                  </a:lnTo>
                  <a:lnTo>
                    <a:pt x="153858" y="45191"/>
                  </a:lnTo>
                  <a:lnTo>
                    <a:pt x="148672" y="46932"/>
                  </a:lnTo>
                  <a:lnTo>
                    <a:pt x="146367" y="47513"/>
                  </a:lnTo>
                  <a:lnTo>
                    <a:pt x="146079" y="48384"/>
                  </a:lnTo>
                  <a:lnTo>
                    <a:pt x="146943" y="50415"/>
                  </a:lnTo>
                  <a:lnTo>
                    <a:pt x="147807" y="52157"/>
                  </a:lnTo>
                  <a:lnTo>
                    <a:pt x="148672" y="54189"/>
                  </a:lnTo>
                  <a:lnTo>
                    <a:pt x="149248" y="55930"/>
                  </a:lnTo>
                  <a:lnTo>
                    <a:pt x="149248" y="58833"/>
                  </a:lnTo>
                  <a:lnTo>
                    <a:pt x="148672" y="59123"/>
                  </a:lnTo>
                  <a:lnTo>
                    <a:pt x="147231" y="59704"/>
                  </a:lnTo>
                  <a:lnTo>
                    <a:pt x="145790" y="59413"/>
                  </a:lnTo>
                  <a:lnTo>
                    <a:pt x="145214" y="57672"/>
                  </a:lnTo>
                  <a:lnTo>
                    <a:pt x="144350" y="55350"/>
                  </a:lnTo>
                  <a:lnTo>
                    <a:pt x="143485" y="53318"/>
                  </a:lnTo>
                  <a:lnTo>
                    <a:pt x="142621" y="50996"/>
                  </a:lnTo>
                  <a:lnTo>
                    <a:pt x="142045" y="49254"/>
                  </a:lnTo>
                  <a:lnTo>
                    <a:pt x="141180" y="48964"/>
                  </a:lnTo>
                  <a:lnTo>
                    <a:pt x="139164" y="49254"/>
                  </a:lnTo>
                  <a:lnTo>
                    <a:pt x="126553" y="508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621567" y="7029075"/>
              <a:ext cx="4321" cy="11641"/>
            </a:xfrm>
            <a:custGeom>
              <a:rect b="b" l="l" r="r" t="t"/>
              <a:pathLst>
                <a:path extrusionOk="0" h="11641" w="4321">
                  <a:moveTo>
                    <a:pt x="864" y="8158"/>
                  </a:moveTo>
                  <a:lnTo>
                    <a:pt x="1728" y="5546"/>
                  </a:lnTo>
                  <a:lnTo>
                    <a:pt x="2881" y="3224"/>
                  </a:lnTo>
                  <a:lnTo>
                    <a:pt x="3948" y="0"/>
                  </a:lnTo>
                  <a:lnTo>
                    <a:pt x="4321" y="11351"/>
                  </a:lnTo>
                  <a:lnTo>
                    <a:pt x="2593" y="11641"/>
                  </a:lnTo>
                  <a:lnTo>
                    <a:pt x="0" y="10770"/>
                  </a:lnTo>
                  <a:lnTo>
                    <a:pt x="864" y="8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44"/>
            <p:cNvSpPr/>
            <p:nvPr/>
          </p:nvSpPr>
          <p:spPr>
            <a:xfrm>
              <a:off x="605432" y="6998920"/>
              <a:ext cx="18728" cy="18576"/>
            </a:xfrm>
            <a:custGeom>
              <a:rect b="b" l="l" r="r" t="t"/>
              <a:pathLst>
                <a:path extrusionOk="0" h="18576" w="18728">
                  <a:moveTo>
                    <a:pt x="6050" y="9578"/>
                  </a:moveTo>
                  <a:lnTo>
                    <a:pt x="12389" y="4934"/>
                  </a:lnTo>
                  <a:lnTo>
                    <a:pt x="18728" y="0"/>
                  </a:lnTo>
                  <a:lnTo>
                    <a:pt x="17287" y="5805"/>
                  </a:lnTo>
                  <a:lnTo>
                    <a:pt x="13541" y="8707"/>
                  </a:lnTo>
                  <a:lnTo>
                    <a:pt x="9508" y="11610"/>
                  </a:lnTo>
                  <a:lnTo>
                    <a:pt x="6050" y="15093"/>
                  </a:lnTo>
                  <a:lnTo>
                    <a:pt x="1728" y="18576"/>
                  </a:lnTo>
                  <a:lnTo>
                    <a:pt x="0" y="14803"/>
                  </a:lnTo>
                  <a:lnTo>
                    <a:pt x="6050" y="95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44"/>
            <p:cNvSpPr/>
            <p:nvPr/>
          </p:nvSpPr>
          <p:spPr>
            <a:xfrm>
              <a:off x="557676" y="7208821"/>
              <a:ext cx="38639" cy="56841"/>
            </a:xfrm>
            <a:custGeom>
              <a:rect b="b" l="l" r="r" t="t"/>
              <a:pathLst>
                <a:path extrusionOk="0" h="56841" w="38639">
                  <a:moveTo>
                    <a:pt x="36082" y="7751"/>
                  </a:moveTo>
                  <a:lnTo>
                    <a:pt x="37503" y="10334"/>
                  </a:lnTo>
                  <a:lnTo>
                    <a:pt x="38355" y="13205"/>
                  </a:lnTo>
                  <a:lnTo>
                    <a:pt x="38355" y="19808"/>
                  </a:lnTo>
                  <a:lnTo>
                    <a:pt x="37503" y="22966"/>
                  </a:lnTo>
                  <a:lnTo>
                    <a:pt x="35798" y="26124"/>
                  </a:lnTo>
                  <a:lnTo>
                    <a:pt x="34093" y="29282"/>
                  </a:lnTo>
                  <a:lnTo>
                    <a:pt x="31252" y="32726"/>
                  </a:lnTo>
                  <a:lnTo>
                    <a:pt x="26706" y="36171"/>
                  </a:lnTo>
                  <a:lnTo>
                    <a:pt x="24149" y="38468"/>
                  </a:lnTo>
                  <a:lnTo>
                    <a:pt x="22445" y="39903"/>
                  </a:lnTo>
                  <a:lnTo>
                    <a:pt x="21592" y="40765"/>
                  </a:lnTo>
                  <a:lnTo>
                    <a:pt x="20740" y="41626"/>
                  </a:lnTo>
                  <a:lnTo>
                    <a:pt x="19603" y="42774"/>
                  </a:lnTo>
                  <a:lnTo>
                    <a:pt x="18467" y="44210"/>
                  </a:lnTo>
                  <a:lnTo>
                    <a:pt x="38639" y="44210"/>
                  </a:lnTo>
                  <a:lnTo>
                    <a:pt x="38639" y="56841"/>
                  </a:lnTo>
                  <a:lnTo>
                    <a:pt x="0" y="56841"/>
                  </a:lnTo>
                  <a:lnTo>
                    <a:pt x="568" y="52248"/>
                  </a:lnTo>
                  <a:lnTo>
                    <a:pt x="1704" y="47942"/>
                  </a:lnTo>
                  <a:lnTo>
                    <a:pt x="3977" y="43922"/>
                  </a:lnTo>
                  <a:lnTo>
                    <a:pt x="6250" y="39903"/>
                  </a:lnTo>
                  <a:lnTo>
                    <a:pt x="10512" y="35023"/>
                  </a:lnTo>
                  <a:lnTo>
                    <a:pt x="16762" y="29569"/>
                  </a:lnTo>
                  <a:lnTo>
                    <a:pt x="20456" y="26124"/>
                  </a:lnTo>
                  <a:lnTo>
                    <a:pt x="22729" y="23540"/>
                  </a:lnTo>
                  <a:lnTo>
                    <a:pt x="23865" y="21817"/>
                  </a:lnTo>
                  <a:lnTo>
                    <a:pt x="25002" y="20095"/>
                  </a:lnTo>
                  <a:lnTo>
                    <a:pt x="25570" y="18373"/>
                  </a:lnTo>
                  <a:lnTo>
                    <a:pt x="25570" y="15215"/>
                  </a:lnTo>
                  <a:lnTo>
                    <a:pt x="25002" y="13779"/>
                  </a:lnTo>
                  <a:lnTo>
                    <a:pt x="23865" y="12344"/>
                  </a:lnTo>
                  <a:lnTo>
                    <a:pt x="23013" y="11196"/>
                  </a:lnTo>
                  <a:lnTo>
                    <a:pt x="21592" y="10621"/>
                  </a:lnTo>
                  <a:lnTo>
                    <a:pt x="18467" y="10621"/>
                  </a:lnTo>
                  <a:lnTo>
                    <a:pt x="17046" y="11196"/>
                  </a:lnTo>
                  <a:lnTo>
                    <a:pt x="15910" y="12631"/>
                  </a:lnTo>
                  <a:lnTo>
                    <a:pt x="14774" y="13779"/>
                  </a:lnTo>
                  <a:lnTo>
                    <a:pt x="14205" y="16076"/>
                  </a:lnTo>
                  <a:lnTo>
                    <a:pt x="13921" y="19234"/>
                  </a:lnTo>
                  <a:lnTo>
                    <a:pt x="852" y="17798"/>
                  </a:lnTo>
                  <a:lnTo>
                    <a:pt x="1420" y="13492"/>
                  </a:lnTo>
                  <a:lnTo>
                    <a:pt x="2272" y="10047"/>
                  </a:lnTo>
                  <a:lnTo>
                    <a:pt x="3693" y="7751"/>
                  </a:lnTo>
                  <a:lnTo>
                    <a:pt x="5114" y="5167"/>
                  </a:lnTo>
                  <a:lnTo>
                    <a:pt x="7102" y="3444"/>
                  </a:lnTo>
                  <a:lnTo>
                    <a:pt x="9375" y="2009"/>
                  </a:lnTo>
                  <a:lnTo>
                    <a:pt x="11932" y="574"/>
                  </a:lnTo>
                  <a:lnTo>
                    <a:pt x="15342" y="0"/>
                  </a:lnTo>
                  <a:lnTo>
                    <a:pt x="24149" y="0"/>
                  </a:lnTo>
                  <a:lnTo>
                    <a:pt x="27559" y="574"/>
                  </a:lnTo>
                  <a:lnTo>
                    <a:pt x="30116" y="2009"/>
                  </a:lnTo>
                  <a:lnTo>
                    <a:pt x="32673" y="3157"/>
                  </a:lnTo>
                  <a:lnTo>
                    <a:pt x="34662" y="5167"/>
                  </a:lnTo>
                  <a:lnTo>
                    <a:pt x="36082" y="77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44"/>
            <p:cNvSpPr/>
            <p:nvPr/>
          </p:nvSpPr>
          <p:spPr>
            <a:xfrm>
              <a:off x="602355" y="7210026"/>
              <a:ext cx="37432" cy="55631"/>
            </a:xfrm>
            <a:custGeom>
              <a:rect b="b" l="l" r="r" t="t"/>
              <a:pathLst>
                <a:path extrusionOk="0" h="55631" w="37432">
                  <a:moveTo>
                    <a:pt x="22796" y="13123"/>
                  </a:moveTo>
                  <a:lnTo>
                    <a:pt x="0" y="13123"/>
                  </a:lnTo>
                  <a:lnTo>
                    <a:pt x="0" y="0"/>
                  </a:lnTo>
                  <a:lnTo>
                    <a:pt x="37432" y="0"/>
                  </a:lnTo>
                  <a:lnTo>
                    <a:pt x="37432" y="10555"/>
                  </a:lnTo>
                  <a:lnTo>
                    <a:pt x="34054" y="13979"/>
                  </a:lnTo>
                  <a:lnTo>
                    <a:pt x="31240" y="17973"/>
                  </a:lnTo>
                  <a:lnTo>
                    <a:pt x="29270" y="21967"/>
                  </a:lnTo>
                  <a:lnTo>
                    <a:pt x="26455" y="27102"/>
                  </a:lnTo>
                  <a:lnTo>
                    <a:pt x="24485" y="32523"/>
                  </a:lnTo>
                  <a:lnTo>
                    <a:pt x="23078" y="38799"/>
                  </a:lnTo>
                  <a:lnTo>
                    <a:pt x="21671" y="43649"/>
                  </a:lnTo>
                  <a:lnTo>
                    <a:pt x="20826" y="49070"/>
                  </a:lnTo>
                  <a:lnTo>
                    <a:pt x="20545" y="55631"/>
                  </a:lnTo>
                  <a:lnTo>
                    <a:pt x="7880" y="55631"/>
                  </a:lnTo>
                  <a:lnTo>
                    <a:pt x="8724" y="46502"/>
                  </a:lnTo>
                  <a:lnTo>
                    <a:pt x="10413" y="39084"/>
                  </a:lnTo>
                  <a:lnTo>
                    <a:pt x="12664" y="32808"/>
                  </a:lnTo>
                  <a:lnTo>
                    <a:pt x="14635" y="26817"/>
                  </a:lnTo>
                  <a:lnTo>
                    <a:pt x="18012" y="20255"/>
                  </a:lnTo>
                  <a:lnTo>
                    <a:pt x="22796" y="131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44"/>
            <p:cNvSpPr/>
            <p:nvPr/>
          </p:nvSpPr>
          <p:spPr>
            <a:xfrm>
              <a:off x="664997" y="7208812"/>
              <a:ext cx="6101" cy="14081"/>
            </a:xfrm>
            <a:custGeom>
              <a:rect b="b" l="l" r="r" t="t"/>
              <a:pathLst>
                <a:path extrusionOk="0" h="14081" w="6101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44"/>
            <p:cNvSpPr/>
            <p:nvPr/>
          </p:nvSpPr>
          <p:spPr>
            <a:xfrm>
              <a:off x="645823" y="7208812"/>
              <a:ext cx="38639" cy="58050"/>
            </a:xfrm>
            <a:custGeom>
              <a:rect b="b" l="l" r="r" t="t"/>
              <a:pathLst>
                <a:path extrusionOk="0" h="58050" w="38639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4"/>
                  </a:lnTo>
                  <a:lnTo>
                    <a:pt x="15688" y="45980"/>
                  </a:lnTo>
                  <a:lnTo>
                    <a:pt x="17140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0" y="45693"/>
                  </a:lnTo>
                  <a:lnTo>
                    <a:pt x="23532" y="44543"/>
                  </a:lnTo>
                  <a:lnTo>
                    <a:pt x="24404" y="42819"/>
                  </a:lnTo>
                  <a:lnTo>
                    <a:pt x="24694" y="40520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2" y="14081"/>
                  </a:lnTo>
                  <a:lnTo>
                    <a:pt x="25275" y="574"/>
                  </a:lnTo>
                  <a:lnTo>
                    <a:pt x="27309" y="1436"/>
                  </a:lnTo>
                  <a:lnTo>
                    <a:pt x="29342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2" y="8046"/>
                  </a:lnTo>
                  <a:lnTo>
                    <a:pt x="35443" y="9770"/>
                  </a:lnTo>
                  <a:lnTo>
                    <a:pt x="36315" y="11495"/>
                  </a:lnTo>
                  <a:lnTo>
                    <a:pt x="36896" y="13219"/>
                  </a:lnTo>
                  <a:lnTo>
                    <a:pt x="37187" y="15518"/>
                  </a:lnTo>
                  <a:lnTo>
                    <a:pt x="38058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1" y="50865"/>
                  </a:lnTo>
                  <a:lnTo>
                    <a:pt x="31376" y="55463"/>
                  </a:lnTo>
                  <a:lnTo>
                    <a:pt x="26437" y="58050"/>
                  </a:lnTo>
                  <a:lnTo>
                    <a:pt x="15107" y="58050"/>
                  </a:lnTo>
                  <a:lnTo>
                    <a:pt x="11911" y="57188"/>
                  </a:lnTo>
                  <a:lnTo>
                    <a:pt x="9587" y="55751"/>
                  </a:lnTo>
                  <a:lnTo>
                    <a:pt x="6972" y="54314"/>
                  </a:lnTo>
                  <a:lnTo>
                    <a:pt x="4938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6"/>
                  </a:lnTo>
                  <a:lnTo>
                    <a:pt x="871" y="40520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7844" y="2011"/>
                  </a:lnTo>
                  <a:lnTo>
                    <a:pt x="1278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44"/>
            <p:cNvSpPr/>
            <p:nvPr/>
          </p:nvSpPr>
          <p:spPr>
            <a:xfrm>
              <a:off x="708465" y="7208808"/>
              <a:ext cx="6101" cy="14081"/>
            </a:xfrm>
            <a:custGeom>
              <a:rect b="b" l="l" r="r" t="t"/>
              <a:pathLst>
                <a:path extrusionOk="0" h="14081" w="6101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44"/>
            <p:cNvSpPr/>
            <p:nvPr/>
          </p:nvSpPr>
          <p:spPr>
            <a:xfrm>
              <a:off x="689291" y="7208808"/>
              <a:ext cx="38639" cy="58049"/>
            </a:xfrm>
            <a:custGeom>
              <a:rect b="b" l="l" r="r" t="t"/>
              <a:pathLst>
                <a:path extrusionOk="0" h="58049" w="38639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3"/>
                  </a:lnTo>
                  <a:lnTo>
                    <a:pt x="15688" y="45980"/>
                  </a:lnTo>
                  <a:lnTo>
                    <a:pt x="17141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1" y="45692"/>
                  </a:lnTo>
                  <a:lnTo>
                    <a:pt x="23823" y="44543"/>
                  </a:lnTo>
                  <a:lnTo>
                    <a:pt x="24404" y="42818"/>
                  </a:lnTo>
                  <a:lnTo>
                    <a:pt x="24985" y="40519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3" y="14081"/>
                  </a:lnTo>
                  <a:lnTo>
                    <a:pt x="25275" y="574"/>
                  </a:lnTo>
                  <a:lnTo>
                    <a:pt x="27599" y="1436"/>
                  </a:lnTo>
                  <a:lnTo>
                    <a:pt x="29633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3" y="8046"/>
                  </a:lnTo>
                  <a:lnTo>
                    <a:pt x="35444" y="9770"/>
                  </a:lnTo>
                  <a:lnTo>
                    <a:pt x="36315" y="11494"/>
                  </a:lnTo>
                  <a:lnTo>
                    <a:pt x="36896" y="13219"/>
                  </a:lnTo>
                  <a:lnTo>
                    <a:pt x="37477" y="15518"/>
                  </a:lnTo>
                  <a:lnTo>
                    <a:pt x="38349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2" y="50865"/>
                  </a:lnTo>
                  <a:lnTo>
                    <a:pt x="31376" y="55463"/>
                  </a:lnTo>
                  <a:lnTo>
                    <a:pt x="26437" y="58049"/>
                  </a:lnTo>
                  <a:lnTo>
                    <a:pt x="15397" y="58049"/>
                  </a:lnTo>
                  <a:lnTo>
                    <a:pt x="11911" y="57187"/>
                  </a:lnTo>
                  <a:lnTo>
                    <a:pt x="9587" y="55750"/>
                  </a:lnTo>
                  <a:lnTo>
                    <a:pt x="7263" y="54313"/>
                  </a:lnTo>
                  <a:lnTo>
                    <a:pt x="5229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5"/>
                  </a:lnTo>
                  <a:lnTo>
                    <a:pt x="871" y="40519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8134" y="2011"/>
                  </a:lnTo>
                  <a:lnTo>
                    <a:pt x="1307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44"/>
            <p:cNvSpPr/>
            <p:nvPr/>
          </p:nvSpPr>
          <p:spPr>
            <a:xfrm>
              <a:off x="735174" y="7208839"/>
              <a:ext cx="27772" cy="56843"/>
            </a:xfrm>
            <a:custGeom>
              <a:rect b="b" l="l" r="r" t="t"/>
              <a:pathLst>
                <a:path extrusionOk="0" h="56843" w="27772">
                  <a:moveTo>
                    <a:pt x="5613" y="25550"/>
                  </a:moveTo>
                  <a:lnTo>
                    <a:pt x="3249" y="26698"/>
                  </a:lnTo>
                  <a:lnTo>
                    <a:pt x="0" y="27847"/>
                  </a:lnTo>
                  <a:lnTo>
                    <a:pt x="0" y="14928"/>
                  </a:lnTo>
                  <a:lnTo>
                    <a:pt x="4431" y="13205"/>
                  </a:lnTo>
                  <a:lnTo>
                    <a:pt x="7977" y="11196"/>
                  </a:lnTo>
                  <a:lnTo>
                    <a:pt x="10636" y="8899"/>
                  </a:lnTo>
                  <a:lnTo>
                    <a:pt x="13295" y="6602"/>
                  </a:lnTo>
                  <a:lnTo>
                    <a:pt x="15068" y="3445"/>
                  </a:lnTo>
                  <a:lnTo>
                    <a:pt x="16545" y="0"/>
                  </a:lnTo>
                  <a:lnTo>
                    <a:pt x="27772" y="0"/>
                  </a:lnTo>
                  <a:lnTo>
                    <a:pt x="27772" y="56843"/>
                  </a:lnTo>
                  <a:lnTo>
                    <a:pt x="14181" y="56843"/>
                  </a:lnTo>
                  <a:lnTo>
                    <a:pt x="14181" y="19521"/>
                  </a:lnTo>
                  <a:lnTo>
                    <a:pt x="11818" y="21531"/>
                  </a:lnTo>
                  <a:lnTo>
                    <a:pt x="9749" y="23254"/>
                  </a:lnTo>
                  <a:lnTo>
                    <a:pt x="7681" y="24402"/>
                  </a:lnTo>
                  <a:lnTo>
                    <a:pt x="5613" y="2555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2" name="Google Shape;1712;p44"/>
          <p:cNvGrpSpPr/>
          <p:nvPr/>
        </p:nvGrpSpPr>
        <p:grpSpPr>
          <a:xfrm>
            <a:off x="3945835" y="1408162"/>
            <a:ext cx="7695303" cy="1228028"/>
            <a:chOff x="3945835" y="992301"/>
            <a:chExt cx="7695303" cy="1228028"/>
          </a:xfrm>
        </p:grpSpPr>
        <p:sp>
          <p:nvSpPr>
            <p:cNvPr id="1713" name="Google Shape;1713;p44"/>
            <p:cNvSpPr/>
            <p:nvPr/>
          </p:nvSpPr>
          <p:spPr>
            <a:xfrm>
              <a:off x="6991109" y="992301"/>
              <a:ext cx="4650029" cy="12280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76213" lvl="1" marL="176213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b="0" i="0" lang="en-US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Combination of Data Analytics and Data Research methodologies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6213" lvl="1" marL="176213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b="0" i="0" lang="en-US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Opportunity to work with a unique professional</a:t>
              </a:r>
              <a:br>
                <a:rPr b="0" i="0" lang="en-US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network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6213" lvl="1" marL="176213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b="0" i="0" lang="en-US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Top-class InfoSec credentials - ISO certified &amp; RGPD Compliance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44"/>
            <p:cNvSpPr/>
            <p:nvPr/>
          </p:nvSpPr>
          <p:spPr>
            <a:xfrm>
              <a:off x="5015880" y="1280757"/>
              <a:ext cx="1776363" cy="664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World class Data Analytics capabilities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44"/>
            <p:cNvSpPr/>
            <p:nvPr/>
          </p:nvSpPr>
          <p:spPr>
            <a:xfrm>
              <a:off x="3945835" y="1150377"/>
              <a:ext cx="925556" cy="9255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rotWithShape="0" algn="tl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16" name="Google Shape;1716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44306" y="1347276"/>
              <a:ext cx="531758" cy="5317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7" name="Google Shape;1717;p44"/>
          <p:cNvSpPr/>
          <p:nvPr/>
        </p:nvSpPr>
        <p:spPr>
          <a:xfrm>
            <a:off x="6979209" y="2890468"/>
            <a:ext cx="4812986" cy="10233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6213" lvl="1" marL="17621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Management of specific day-to-day tasks or full end-to-end projects </a:t>
            </a:r>
            <a:endParaRPr/>
          </a:p>
          <a:p>
            <a:pPr indent="-176213" lvl="1" marL="17621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Continued support in the long run to maintain and adjust solutions </a:t>
            </a:r>
            <a:endParaRPr b="0" i="0" sz="14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1" marL="17621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Full compliance with confidentiality and ethics best practices</a:t>
            </a:r>
            <a:endParaRPr b="0" i="0" sz="14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44"/>
          <p:cNvSpPr/>
          <p:nvPr/>
        </p:nvSpPr>
        <p:spPr>
          <a:xfrm>
            <a:off x="5013665" y="3273773"/>
            <a:ext cx="1779405" cy="233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B9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Adaptability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44"/>
          <p:cNvSpPr/>
          <p:nvPr/>
        </p:nvSpPr>
        <p:spPr>
          <a:xfrm>
            <a:off x="3945835" y="2927950"/>
            <a:ext cx="925556" cy="92555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tl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0" name="Google Shape;1720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4618" y="3130654"/>
            <a:ext cx="520148" cy="5201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1" name="Google Shape;1721;p44"/>
          <p:cNvGrpSpPr/>
          <p:nvPr/>
        </p:nvGrpSpPr>
        <p:grpSpPr>
          <a:xfrm>
            <a:off x="3945835" y="4113005"/>
            <a:ext cx="7695300" cy="925556"/>
            <a:chOff x="3945835" y="4036050"/>
            <a:chExt cx="7695300" cy="925556"/>
          </a:xfrm>
        </p:grpSpPr>
        <p:sp>
          <p:nvSpPr>
            <p:cNvPr id="1722" name="Google Shape;1722;p44"/>
            <p:cNvSpPr/>
            <p:nvPr/>
          </p:nvSpPr>
          <p:spPr>
            <a:xfrm>
              <a:off x="6991106" y="4111163"/>
              <a:ext cx="4650029" cy="8186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76213" lvl="1" marL="176213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b="0" i="0" lang="en-US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Multinational, multi-skilled teams allowing you to access top talents across different geographies</a:t>
              </a:r>
              <a:endParaRPr/>
            </a:p>
            <a:p>
              <a:pPr indent="-176213" lvl="1" marL="176213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b="0" i="0" lang="en-US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Retained model granting maximum flexibility to scale up when needed</a:t>
              </a:r>
              <a:endParaRPr b="0" i="0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44"/>
            <p:cNvSpPr/>
            <p:nvPr/>
          </p:nvSpPr>
          <p:spPr>
            <a:xfrm>
              <a:off x="5013665" y="4264918"/>
              <a:ext cx="1779405" cy="4678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Flexibility and scalability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44"/>
            <p:cNvSpPr/>
            <p:nvPr/>
          </p:nvSpPr>
          <p:spPr>
            <a:xfrm>
              <a:off x="3945835" y="4036050"/>
              <a:ext cx="925556" cy="9255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rotWithShape="0" algn="tl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25" name="Google Shape;1725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63484" y="4252650"/>
              <a:ext cx="492356" cy="4923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6" name="Google Shape;1726;p44"/>
          <p:cNvGrpSpPr/>
          <p:nvPr/>
        </p:nvGrpSpPr>
        <p:grpSpPr>
          <a:xfrm>
            <a:off x="3945835" y="5197864"/>
            <a:ext cx="7695300" cy="1228028"/>
            <a:chOff x="3945835" y="5012807"/>
            <a:chExt cx="7695300" cy="1228028"/>
          </a:xfrm>
        </p:grpSpPr>
        <p:sp>
          <p:nvSpPr>
            <p:cNvPr id="1727" name="Google Shape;1727;p44"/>
            <p:cNvSpPr/>
            <p:nvPr/>
          </p:nvSpPr>
          <p:spPr>
            <a:xfrm>
              <a:off x="6991106" y="5012807"/>
              <a:ext cx="4650029" cy="12280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76213" lvl="1" marL="176213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b="0" i="1" lang="en-US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Brainshoring</a:t>
              </a:r>
              <a:r>
                <a:rPr b="0" i="0" lang="en-US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 approach: high quality support, critical thinking and business sense…</a:t>
              </a:r>
              <a:endParaRPr/>
            </a:p>
            <a:p>
              <a:pPr indent="-176213" lvl="1" marL="176213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b="0" i="0" lang="en-US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…provided to our clients from our nearshore locations: Casablanca, Mexico and Cairo</a:t>
              </a:r>
              <a:endParaRPr/>
            </a:p>
            <a:p>
              <a:pPr indent="-176213" lvl="1" marL="176213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</a:pPr>
              <a:r>
                <a:rPr b="0" i="0" lang="en-US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Retainer model granting full dedication to clients and most cost-effective daily/hourly rate</a:t>
              </a:r>
              <a:endParaRPr b="0" i="0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44"/>
            <p:cNvSpPr/>
            <p:nvPr/>
          </p:nvSpPr>
          <p:spPr>
            <a:xfrm>
              <a:off x="5013665" y="5224916"/>
              <a:ext cx="1779405" cy="701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Value added services at a competitive price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4"/>
            <p:cNvSpPr/>
            <p:nvPr/>
          </p:nvSpPr>
          <p:spPr>
            <a:xfrm>
              <a:off x="3945835" y="5113003"/>
              <a:ext cx="925556" cy="9255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rotWithShape="0" algn="tl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30" name="Google Shape;1730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165600" y="5342101"/>
              <a:ext cx="467360" cy="46736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31" name="Google Shape;1731;p44"/>
          <p:cNvCxnSpPr/>
          <p:nvPr/>
        </p:nvCxnSpPr>
        <p:spPr>
          <a:xfrm>
            <a:off x="5029200" y="2719385"/>
            <a:ext cx="6611938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2" name="Google Shape;1732;p44"/>
          <p:cNvCxnSpPr/>
          <p:nvPr/>
        </p:nvCxnSpPr>
        <p:spPr>
          <a:xfrm>
            <a:off x="5029200" y="4033354"/>
            <a:ext cx="6611938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3" name="Google Shape;1733;p44"/>
          <p:cNvCxnSpPr/>
          <p:nvPr/>
        </p:nvCxnSpPr>
        <p:spPr>
          <a:xfrm>
            <a:off x="5029200" y="5118212"/>
            <a:ext cx="6611938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4" name="Google Shape;1734;p4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5" name="Google Shape;1735;p44"/>
          <p:cNvSpPr txBox="1"/>
          <p:nvPr>
            <p:ph type="title"/>
          </p:nvPr>
        </p:nvSpPr>
        <p:spPr>
          <a:xfrm>
            <a:off x="550863" y="560588"/>
            <a:ext cx="2645343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</a:pPr>
            <a:r>
              <a:rPr lang="en-US" sz="3200">
                <a:solidFill>
                  <a:schemeClr val="lt1"/>
                </a:solidFill>
              </a:rPr>
              <a:t>Why work</a:t>
            </a:r>
            <a:br>
              <a:rPr lang="en-US" sz="3200">
                <a:solidFill>
                  <a:schemeClr val="lt1"/>
                </a:solidFill>
              </a:rPr>
            </a:br>
            <a:r>
              <a:rPr lang="en-US" sz="3200">
                <a:solidFill>
                  <a:schemeClr val="lt1"/>
                </a:solidFill>
              </a:rPr>
              <a:t>with us</a:t>
            </a:r>
            <a:endParaRPr/>
          </a:p>
        </p:txBody>
      </p:sp>
      <p:sp>
        <p:nvSpPr>
          <p:cNvPr id="1736" name="Google Shape;1736;p44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b="0" i="0" sz="1400" u="none" cap="none" strike="noStrik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7" name="Google Shape;1737;p44"/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1738" name="Google Shape;1738;p44"/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39" name="Google Shape;1739;p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37"/>
          <p:cNvSpPr txBox="1"/>
          <p:nvPr>
            <p:ph type="title"/>
          </p:nvPr>
        </p:nvSpPr>
        <p:spPr>
          <a:xfrm>
            <a:off x="539400" y="562841"/>
            <a:ext cx="5205071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has a unique</a:t>
            </a:r>
            <a:br>
              <a:rPr lang="en-US"/>
            </a:br>
            <a:r>
              <a:rPr lang="en-US"/>
              <a:t>approach to Data Analytics</a:t>
            </a:r>
            <a:endParaRPr/>
          </a:p>
        </p:txBody>
      </p:sp>
      <p:sp>
        <p:nvSpPr>
          <p:cNvPr id="1120" name="Google Shape;1120;p37"/>
          <p:cNvSpPr txBox="1"/>
          <p:nvPr/>
        </p:nvSpPr>
        <p:spPr>
          <a:xfrm>
            <a:off x="550863" y="2343394"/>
            <a:ext cx="5193608" cy="4185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621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Analytics companies provide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models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they transpose from a client to another. Such models very often remain at Proof-Of-Concept stage, as integration with IT systems is not completed</a:t>
            </a:r>
            <a:endParaRPr/>
          </a:p>
          <a:p>
            <a:pPr indent="-8477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Analytics providers are specialized in Data Visualization tools, e.g. Tableau, Power BI, etc.</a:t>
            </a:r>
            <a:endParaRPr/>
          </a:p>
          <a:p>
            <a:pPr indent="-8477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477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providers work on a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basis –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project completion, the models can be hard for clients to maintain over time</a:t>
            </a:r>
            <a:endParaRPr/>
          </a:p>
          <a:p>
            <a:pPr indent="-8477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477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providers retain rights on the Intellectual Property they generate</a:t>
            </a:r>
            <a:b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37"/>
          <p:cNvSpPr txBox="1"/>
          <p:nvPr/>
        </p:nvSpPr>
        <p:spPr>
          <a:xfrm>
            <a:off x="550863" y="1857375"/>
            <a:ext cx="5193608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Traditional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37"/>
          <p:cNvSpPr txBox="1"/>
          <p:nvPr/>
        </p:nvSpPr>
        <p:spPr>
          <a:xfrm>
            <a:off x="6447529" y="2343394"/>
            <a:ext cx="5193608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621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solvers</a:t>
            </a: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we need to understand your question or challenge and will find the data and models that answer your questions. The output is co-constructed with our client and not a model taken off the shelf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have a multi capabilities team that can provide you an end-to-end approach from cleaning the data to visualizing the model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477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work on a </a:t>
            </a:r>
            <a:r>
              <a:rPr b="1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retainer basis</a:t>
            </a: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we are an extension of your team, and make it easy to work with us, which 1/minimizes the time you spend on paperwork and 2/allows you to work with us on an iterative basis</a:t>
            </a:r>
            <a:endParaRPr/>
          </a:p>
          <a:p>
            <a:pPr indent="-8477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1" marL="1762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output of our work will become a knowledge asset of our client, who will hold the Intellectual Property of it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37"/>
          <p:cNvSpPr txBox="1"/>
          <p:nvPr/>
        </p:nvSpPr>
        <p:spPr>
          <a:xfrm>
            <a:off x="6447529" y="1857375"/>
            <a:ext cx="5193608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Infomineo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4" name="Google Shape;1124;p37"/>
          <p:cNvGrpSpPr/>
          <p:nvPr/>
        </p:nvGrpSpPr>
        <p:grpSpPr>
          <a:xfrm>
            <a:off x="10976464" y="135255"/>
            <a:ext cx="1046733" cy="468742"/>
            <a:chOff x="10976464" y="135255"/>
            <a:chExt cx="1046733" cy="468742"/>
          </a:xfrm>
        </p:grpSpPr>
        <p:sp>
          <p:nvSpPr>
            <p:cNvPr id="1125" name="Google Shape;1125;p37"/>
            <p:cNvSpPr txBox="1"/>
            <p:nvPr/>
          </p:nvSpPr>
          <p:spPr>
            <a:xfrm>
              <a:off x="10976464" y="292682"/>
              <a:ext cx="533800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Analytics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11554453" y="135255"/>
              <a:ext cx="468744" cy="4687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27" name="Google Shape;112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2672" y="193473"/>
            <a:ext cx="352305" cy="352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2" name="Google Shape;1132;p38"/>
          <p:cNvGrpSpPr/>
          <p:nvPr/>
        </p:nvGrpSpPr>
        <p:grpSpPr>
          <a:xfrm>
            <a:off x="4183637" y="1117804"/>
            <a:ext cx="3840480" cy="5516721"/>
            <a:chOff x="4412108" y="1117804"/>
            <a:chExt cx="3387145" cy="5516721"/>
          </a:xfrm>
        </p:grpSpPr>
        <p:sp>
          <p:nvSpPr>
            <p:cNvPr id="1133" name="Google Shape;1133;p38"/>
            <p:cNvSpPr/>
            <p:nvPr/>
          </p:nvSpPr>
          <p:spPr>
            <a:xfrm>
              <a:off x="4412108" y="1117804"/>
              <a:ext cx="3387145" cy="5516721"/>
            </a:xfrm>
            <a:prstGeom prst="roundRect">
              <a:avLst>
                <a:gd fmla="val 3729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0" rotWithShape="0" algn="ctr">
                <a:srgbClr val="000000">
                  <a:alpha val="12549"/>
                </a:srgbClr>
              </a:outerShdw>
            </a:effectLst>
          </p:spPr>
          <p:txBody>
            <a:bodyPr anchorCtr="0" anchor="t" bIns="180000" lIns="144000" spcFirstLastPara="1" rIns="144000" wrap="square" tIns="180000">
              <a:noAutofit/>
            </a:bodyPr>
            <a:lstStyle/>
            <a:p>
              <a:pPr indent="0" lvl="0" marL="0" marR="0" rtl="0" algn="ctr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9FF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4540221" y="1290619"/>
              <a:ext cx="31115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2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Business Oriented Approach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5" name="Google Shape;1135;p38"/>
          <p:cNvGrpSpPr/>
          <p:nvPr/>
        </p:nvGrpSpPr>
        <p:grpSpPr>
          <a:xfrm>
            <a:off x="173031" y="1114998"/>
            <a:ext cx="3844497" cy="5516721"/>
            <a:chOff x="550863" y="1117804"/>
            <a:chExt cx="3387145" cy="5516721"/>
          </a:xfrm>
        </p:grpSpPr>
        <p:sp>
          <p:nvSpPr>
            <p:cNvPr id="1136" name="Google Shape;1136;p38"/>
            <p:cNvSpPr/>
            <p:nvPr/>
          </p:nvSpPr>
          <p:spPr>
            <a:xfrm>
              <a:off x="550863" y="1117804"/>
              <a:ext cx="3387145" cy="5516721"/>
            </a:xfrm>
            <a:prstGeom prst="roundRect">
              <a:avLst>
                <a:gd fmla="val 3729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0" rotWithShape="0" algn="ctr">
                <a:srgbClr val="000000">
                  <a:alpha val="12549"/>
                </a:srgbClr>
              </a:outerShdw>
            </a:effectLst>
          </p:spPr>
          <p:txBody>
            <a:bodyPr anchorCtr="0" anchor="t" bIns="180000" lIns="144000" spcFirstLastPara="1" rIns="144000" wrap="square" tIns="180000">
              <a:noAutofit/>
            </a:bodyPr>
            <a:lstStyle/>
            <a:p>
              <a:pPr indent="0" lvl="0" marL="0" marR="0" rtl="0" algn="ctr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9FF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902337" y="1290619"/>
              <a:ext cx="26841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Three Levels of Analytics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8" name="Google Shape;1138;p38"/>
          <p:cNvSpPr txBox="1"/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offers a full suite of Data Analytics Services</a:t>
            </a:r>
            <a:endParaRPr/>
          </a:p>
        </p:txBody>
      </p:sp>
      <p:sp>
        <p:nvSpPr>
          <p:cNvPr id="1139" name="Google Shape;1139;p38"/>
          <p:cNvSpPr txBox="1"/>
          <p:nvPr/>
        </p:nvSpPr>
        <p:spPr>
          <a:xfrm>
            <a:off x="1746758" y="2472775"/>
            <a:ext cx="2011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1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Exploration</a:t>
            </a:r>
            <a:endParaRPr/>
          </a:p>
          <a:p>
            <a:pPr indent="-285750" lvl="1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Statistical Analysis</a:t>
            </a:r>
            <a:endParaRPr/>
          </a:p>
          <a:p>
            <a:pPr indent="-285750" lvl="1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/>
          </a:p>
        </p:txBody>
      </p:sp>
      <p:grpSp>
        <p:nvGrpSpPr>
          <p:cNvPr id="1140" name="Google Shape;1140;p38"/>
          <p:cNvGrpSpPr/>
          <p:nvPr/>
        </p:nvGrpSpPr>
        <p:grpSpPr>
          <a:xfrm>
            <a:off x="8190226" y="1117804"/>
            <a:ext cx="3840480" cy="5516721"/>
            <a:chOff x="8273352" y="1117804"/>
            <a:chExt cx="3387145" cy="5516721"/>
          </a:xfrm>
        </p:grpSpPr>
        <p:sp>
          <p:nvSpPr>
            <p:cNvPr id="1141" name="Google Shape;1141;p38"/>
            <p:cNvSpPr/>
            <p:nvPr/>
          </p:nvSpPr>
          <p:spPr>
            <a:xfrm>
              <a:off x="8273352" y="1117804"/>
              <a:ext cx="3387145" cy="5516721"/>
            </a:xfrm>
            <a:prstGeom prst="roundRect">
              <a:avLst>
                <a:gd fmla="val 3729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0" rotWithShape="0" algn="ctr">
                <a:srgbClr val="000000">
                  <a:alpha val="12549"/>
                </a:srgbClr>
              </a:outerShdw>
            </a:effectLst>
          </p:spPr>
          <p:txBody>
            <a:bodyPr anchorCtr="0" anchor="t" bIns="180000" lIns="144000" spcFirstLastPara="1" rIns="144000" wrap="square" tIns="180000">
              <a:noAutofit/>
            </a:bodyPr>
            <a:lstStyle/>
            <a:p>
              <a:pPr indent="0" lvl="0" marL="0" marR="0" rtl="0" algn="ctr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9FF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8395310" y="1290619"/>
              <a:ext cx="309315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B9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Three Types of Data Services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3" name="Google Shape;1143;p38"/>
          <p:cNvGrpSpPr/>
          <p:nvPr/>
        </p:nvGrpSpPr>
        <p:grpSpPr>
          <a:xfrm>
            <a:off x="390727" y="2123530"/>
            <a:ext cx="1141654" cy="1280160"/>
            <a:chOff x="728785" y="1952928"/>
            <a:chExt cx="1005840" cy="1280160"/>
          </a:xfrm>
        </p:grpSpPr>
        <p:sp>
          <p:nvSpPr>
            <p:cNvPr id="1144" name="Google Shape;1144;p38"/>
            <p:cNvSpPr/>
            <p:nvPr/>
          </p:nvSpPr>
          <p:spPr>
            <a:xfrm rot="5400000">
              <a:off x="591625" y="2090088"/>
              <a:ext cx="1280160" cy="1005840"/>
            </a:xfrm>
            <a:prstGeom prst="roundRect">
              <a:avLst>
                <a:gd fmla="val 16667" name="adj"/>
              </a:avLst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759265" y="2399109"/>
              <a:ext cx="944880" cy="429054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Analysis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6" name="Google Shape;1146;p38"/>
          <p:cNvGrpSpPr/>
          <p:nvPr/>
        </p:nvGrpSpPr>
        <p:grpSpPr>
          <a:xfrm>
            <a:off x="397635" y="3660664"/>
            <a:ext cx="1141654" cy="1280160"/>
            <a:chOff x="735693" y="3300855"/>
            <a:chExt cx="1005840" cy="1280160"/>
          </a:xfrm>
        </p:grpSpPr>
        <p:sp>
          <p:nvSpPr>
            <p:cNvPr id="1147" name="Google Shape;1147;p38"/>
            <p:cNvSpPr/>
            <p:nvPr/>
          </p:nvSpPr>
          <p:spPr>
            <a:xfrm rot="5400000">
              <a:off x="598533" y="3438015"/>
              <a:ext cx="1280160" cy="1005840"/>
            </a:xfrm>
            <a:prstGeom prst="roundRect">
              <a:avLst>
                <a:gd fmla="val 16667" name="adj"/>
              </a:avLst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766173" y="3747036"/>
              <a:ext cx="944880" cy="429054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Science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38"/>
          <p:cNvGrpSpPr/>
          <p:nvPr/>
        </p:nvGrpSpPr>
        <p:grpSpPr>
          <a:xfrm>
            <a:off x="383985" y="5197798"/>
            <a:ext cx="1168955" cy="1280160"/>
            <a:chOff x="711640" y="4648782"/>
            <a:chExt cx="1029893" cy="1280160"/>
          </a:xfrm>
        </p:grpSpPr>
        <p:sp>
          <p:nvSpPr>
            <p:cNvPr id="1150" name="Google Shape;1150;p38"/>
            <p:cNvSpPr/>
            <p:nvPr/>
          </p:nvSpPr>
          <p:spPr>
            <a:xfrm rot="5400000">
              <a:off x="586506" y="4773915"/>
              <a:ext cx="1280160" cy="1029893"/>
            </a:xfrm>
            <a:prstGeom prst="roundRect">
              <a:avLst>
                <a:gd fmla="val 16667" name="adj"/>
              </a:avLst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754146" y="5094962"/>
              <a:ext cx="944880" cy="429054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Engineering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2" name="Google Shape;1152;p38"/>
          <p:cNvSpPr txBox="1"/>
          <p:nvPr/>
        </p:nvSpPr>
        <p:spPr>
          <a:xfrm>
            <a:off x="1746808" y="3820688"/>
            <a:ext cx="2011680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1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building &amp; tuning</a:t>
            </a:r>
            <a:endParaRPr/>
          </a:p>
          <a:p>
            <a:pPr indent="-285750" lvl="1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evaluation &amp; retraining </a:t>
            </a:r>
            <a:endParaRPr b="0" i="0" sz="1400" u="none" cap="none" strike="noStrik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38"/>
          <p:cNvSpPr txBox="1"/>
          <p:nvPr/>
        </p:nvSpPr>
        <p:spPr>
          <a:xfrm>
            <a:off x="1767033" y="5197797"/>
            <a:ext cx="2011680" cy="1357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1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Sourcing &amp; Integration</a:t>
            </a:r>
            <a:endParaRPr/>
          </a:p>
          <a:p>
            <a:pPr indent="-285750" lvl="1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Cleaning &amp;</a:t>
            </a:r>
            <a:endParaRPr/>
          </a:p>
          <a:p>
            <a:pPr indent="-285750" lvl="1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Feature Engineering &amp; Data transformation</a:t>
            </a:r>
            <a:endParaRPr/>
          </a:p>
          <a:p>
            <a:pPr indent="-285750" lvl="1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Deployment &amp; scalability</a:t>
            </a:r>
            <a:endParaRPr b="0" i="0" sz="1400" u="none" cap="none" strike="noStrik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38"/>
          <p:cNvSpPr/>
          <p:nvPr/>
        </p:nvSpPr>
        <p:spPr>
          <a:xfrm>
            <a:off x="4476249" y="2890688"/>
            <a:ext cx="1463040" cy="1463040"/>
          </a:xfrm>
          <a:prstGeom prst="flowChartConnector">
            <a:avLst/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38"/>
          <p:cNvSpPr/>
          <p:nvPr/>
        </p:nvSpPr>
        <p:spPr>
          <a:xfrm>
            <a:off x="5235545" y="3966808"/>
            <a:ext cx="1463040" cy="1463040"/>
          </a:xfrm>
          <a:prstGeom prst="flowChartConnector">
            <a:avLst/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38"/>
          <p:cNvSpPr txBox="1"/>
          <p:nvPr/>
        </p:nvSpPr>
        <p:spPr>
          <a:xfrm>
            <a:off x="4734959" y="3397441"/>
            <a:ext cx="982722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&amp; Data Understanding</a:t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38"/>
          <p:cNvSpPr txBox="1"/>
          <p:nvPr/>
        </p:nvSpPr>
        <p:spPr>
          <a:xfrm>
            <a:off x="5419525" y="4532129"/>
            <a:ext cx="1095080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r>
              <a:rPr b="1" i="0" lang="en-US" sz="12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38"/>
          <p:cNvSpPr txBox="1"/>
          <p:nvPr/>
        </p:nvSpPr>
        <p:spPr>
          <a:xfrm>
            <a:off x="4300246" y="2262722"/>
            <a:ext cx="1645920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Infomineo’s teams demonstrate a high Business sense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9" name="Google Shape;1159;p38"/>
          <p:cNvGrpSpPr/>
          <p:nvPr/>
        </p:nvGrpSpPr>
        <p:grpSpPr>
          <a:xfrm>
            <a:off x="6377540" y="2668376"/>
            <a:ext cx="1645920" cy="2240399"/>
            <a:chOff x="6235034" y="2549623"/>
            <a:chExt cx="1645920" cy="2240399"/>
          </a:xfrm>
        </p:grpSpPr>
        <p:sp>
          <p:nvSpPr>
            <p:cNvPr id="1160" name="Google Shape;1160;p38"/>
            <p:cNvSpPr/>
            <p:nvPr/>
          </p:nvSpPr>
          <p:spPr>
            <a:xfrm>
              <a:off x="6250183" y="3326982"/>
              <a:ext cx="1463040" cy="1463040"/>
            </a:xfrm>
            <a:prstGeom prst="flowChartConnector">
              <a:avLst/>
            </a:prstGeom>
            <a:solidFill>
              <a:schemeClr val="dk2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38"/>
            <p:cNvSpPr txBox="1"/>
            <p:nvPr/>
          </p:nvSpPr>
          <p:spPr>
            <a:xfrm>
              <a:off x="6550122" y="3892303"/>
              <a:ext cx="863163" cy="3323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Agile Methodology</a:t>
              </a:r>
              <a:endPara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38"/>
            <p:cNvSpPr txBox="1"/>
            <p:nvPr/>
          </p:nvSpPr>
          <p:spPr>
            <a:xfrm>
              <a:off x="6235034" y="2549623"/>
              <a:ext cx="1645920" cy="5816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D3D3D"/>
                  </a:solidFill>
                  <a:latin typeface="Calibri"/>
                  <a:ea typeface="Calibri"/>
                  <a:cs typeface="Calibri"/>
                  <a:sym typeface="Calibri"/>
                </a:rPr>
                <a:t>We work in an iterative approach to fulfill clients needs quickly</a:t>
              </a:r>
              <a:endParaRPr b="0" i="0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3" name="Google Shape;1163;p38"/>
          <p:cNvSpPr txBox="1"/>
          <p:nvPr/>
        </p:nvSpPr>
        <p:spPr>
          <a:xfrm>
            <a:off x="4892668" y="5567381"/>
            <a:ext cx="2011680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Release &amp; Change Management are handled: versioning, unit tests, model validation, documentation…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38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b="0" i="0" sz="1400" u="none" cap="none" strike="noStrik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5" name="Google Shape;1165;p38"/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1166" name="Google Shape;1166;p38"/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67" name="Google Shape;1167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Research outline" id="1168" name="Google Shape;116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231" y="2185461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siness Growth outline" id="1169" name="Google Shape;1169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754" y="3806682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outline" id="1170" name="Google Shape;1170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357410" y="5309752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38"/>
          <p:cNvSpPr/>
          <p:nvPr/>
        </p:nvSpPr>
        <p:spPr>
          <a:xfrm>
            <a:off x="8286972" y="1917296"/>
            <a:ext cx="3646989" cy="1304830"/>
          </a:xfrm>
          <a:prstGeom prst="roundRect">
            <a:avLst>
              <a:gd fmla="val 16667" name="adj"/>
            </a:avLst>
          </a:prstGeom>
          <a:solidFill>
            <a:srgbClr val="CCF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/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b="1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Unleash the power of Information </a:t>
            </a:r>
            <a:endParaRPr/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Discover, assess, clean, and transform Data from multiple sources with ease.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38"/>
          <p:cNvSpPr/>
          <p:nvPr/>
        </p:nvSpPr>
        <p:spPr>
          <a:xfrm>
            <a:off x="8258583" y="3428999"/>
            <a:ext cx="3646989" cy="1580973"/>
          </a:xfrm>
          <a:prstGeom prst="roundRect">
            <a:avLst>
              <a:gd fmla="val 16667" name="adj"/>
            </a:avLst>
          </a:prstGeom>
          <a:solidFill>
            <a:srgbClr val="CCF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/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t/>
            </a:r>
            <a:endParaRPr b="1" i="0" sz="1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Empower your business with dynamic insights</a:t>
            </a:r>
            <a:r>
              <a:rPr b="1" i="0" lang="en-US" sz="12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with unified Self-Service Analytics.</a:t>
            </a:r>
            <a:endParaRPr/>
          </a:p>
          <a:p>
            <a:pPr indent="-825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Tackle critical business challenges </a:t>
            </a: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using cutting-edge models.</a:t>
            </a:r>
            <a:endParaRPr b="1" i="0" sz="12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38"/>
          <p:cNvSpPr/>
          <p:nvPr/>
        </p:nvSpPr>
        <p:spPr>
          <a:xfrm>
            <a:off x="8286972" y="5211856"/>
            <a:ext cx="3646989" cy="1304830"/>
          </a:xfrm>
          <a:prstGeom prst="roundRect">
            <a:avLst>
              <a:gd fmla="val 16667" name="adj"/>
            </a:avLst>
          </a:prstGeom>
          <a:solidFill>
            <a:srgbClr val="CCF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/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Bringing Models to Life</a:t>
            </a:r>
            <a:endParaRPr/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Seamless deployment, monitoring, and integration into client's infrastructure for maximum impact.</a:t>
            </a:r>
            <a:endParaRPr b="1" i="0" sz="16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39"/>
          <p:cNvSpPr/>
          <p:nvPr/>
        </p:nvSpPr>
        <p:spPr>
          <a:xfrm>
            <a:off x="827149" y="1458899"/>
            <a:ext cx="1997022" cy="1014395"/>
          </a:xfrm>
          <a:custGeom>
            <a:rect b="b" l="l" r="r" t="t"/>
            <a:pathLst>
              <a:path extrusionOk="0" h="1014395" w="1997022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39"/>
          <p:cNvSpPr/>
          <p:nvPr/>
        </p:nvSpPr>
        <p:spPr>
          <a:xfrm>
            <a:off x="5338130" y="1447024"/>
            <a:ext cx="1997022" cy="1014395"/>
          </a:xfrm>
          <a:custGeom>
            <a:rect b="b" l="l" r="r" t="t"/>
            <a:pathLst>
              <a:path extrusionOk="0" h="1014395" w="1997022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39"/>
          <p:cNvSpPr/>
          <p:nvPr/>
        </p:nvSpPr>
        <p:spPr>
          <a:xfrm>
            <a:off x="9460678" y="1447024"/>
            <a:ext cx="1997022" cy="1014395"/>
          </a:xfrm>
          <a:custGeom>
            <a:rect b="b" l="l" r="r" t="t"/>
            <a:pathLst>
              <a:path extrusionOk="0" h="1014395" w="1997022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39"/>
          <p:cNvSpPr/>
          <p:nvPr/>
        </p:nvSpPr>
        <p:spPr>
          <a:xfrm>
            <a:off x="3535270" y="3289569"/>
            <a:ext cx="5643030" cy="3416068"/>
          </a:xfrm>
          <a:prstGeom prst="roundRect">
            <a:avLst>
              <a:gd fmla="val 2870" name="adj"/>
            </a:avLst>
          </a:prstGeom>
          <a:solidFill>
            <a:srgbClr val="CCF1FF">
              <a:alpha val="60000"/>
            </a:srgbClr>
          </a:solidFill>
          <a:ln>
            <a:noFill/>
          </a:ln>
        </p:spPr>
        <p:txBody>
          <a:bodyPr anchorCtr="0" anchor="ctr" bIns="37325" lIns="0" spcFirstLastPara="1" rIns="0" wrap="square" tIns="373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39"/>
          <p:cNvSpPr txBox="1"/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approach to helping you</a:t>
            </a:r>
            <a:endParaRPr/>
          </a:p>
        </p:txBody>
      </p:sp>
      <p:sp>
        <p:nvSpPr>
          <p:cNvPr id="1183" name="Google Shape;1183;p39"/>
          <p:cNvSpPr txBox="1"/>
          <p:nvPr/>
        </p:nvSpPr>
        <p:spPr>
          <a:xfrm>
            <a:off x="312019" y="3553056"/>
            <a:ext cx="1448398" cy="276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Understanding client needs and objective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Arial"/>
              <a:buNone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Get a deep understanding of the client objectives: </a:t>
            </a:r>
            <a:endParaRPr/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Business questions to answer</a:t>
            </a:r>
            <a:endParaRPr/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Assess available data, data needs if any, critical data elements to take care of</a:t>
            </a:r>
            <a:endParaRPr/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Planned use of the analytics outputs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39"/>
          <p:cNvSpPr txBox="1"/>
          <p:nvPr/>
        </p:nvSpPr>
        <p:spPr>
          <a:xfrm>
            <a:off x="1895493" y="3553056"/>
            <a:ext cx="1260000" cy="2697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Structuring approach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Define the best data analytics strategy to answer the client’s business objective</a:t>
            </a:r>
            <a:endParaRPr/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Estimate the time and type of analytics support needed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Agree on the desired type of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39"/>
          <p:cNvSpPr txBox="1"/>
          <p:nvPr/>
        </p:nvSpPr>
        <p:spPr>
          <a:xfrm>
            <a:off x="3663377" y="3529306"/>
            <a:ext cx="1896405" cy="971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Executing your</a:t>
            </a:r>
            <a:endParaRPr/>
          </a:p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Data Analytics projects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Leveraging a full range of analytics capabilities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39"/>
          <p:cNvSpPr txBox="1"/>
          <p:nvPr/>
        </p:nvSpPr>
        <p:spPr>
          <a:xfrm>
            <a:off x="9289607" y="3534119"/>
            <a:ext cx="1121238" cy="2134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Deriving</a:t>
            </a:r>
            <a:b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Performing</a:t>
            </a:r>
            <a:b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in-depth quality assurance</a:t>
            </a:r>
            <a:endParaRPr/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Analyzing data outputs to derive insights in line with the initial client ask</a:t>
            </a:r>
            <a:endParaRPr/>
          </a:p>
        </p:txBody>
      </p:sp>
      <p:sp>
        <p:nvSpPr>
          <p:cNvPr id="1187" name="Google Shape;1187;p39"/>
          <p:cNvSpPr txBox="1"/>
          <p:nvPr/>
        </p:nvSpPr>
        <p:spPr>
          <a:xfrm>
            <a:off x="10516085" y="3541180"/>
            <a:ext cx="1422328" cy="1860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Handover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Presenting the approach, results and potential limitations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Sharing all documentation and codes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Getting client feedback</a:t>
            </a:r>
            <a:endParaRPr/>
          </a:p>
        </p:txBody>
      </p:sp>
      <p:sp>
        <p:nvSpPr>
          <p:cNvPr id="1188" name="Google Shape;1188;p39"/>
          <p:cNvSpPr/>
          <p:nvPr/>
        </p:nvSpPr>
        <p:spPr>
          <a:xfrm>
            <a:off x="1201585" y="2332335"/>
            <a:ext cx="1349647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72000" spcFirstLastPara="1" rIns="7200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Intake</a:t>
            </a:r>
            <a:endParaRPr b="1" i="0" sz="2200" u="none" cap="none" strike="noStrik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39"/>
          <p:cNvSpPr/>
          <p:nvPr/>
        </p:nvSpPr>
        <p:spPr>
          <a:xfrm>
            <a:off x="5692628" y="2320460"/>
            <a:ext cx="1288027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72000" spcFirstLastPara="1" rIns="7200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Execution</a:t>
            </a:r>
            <a:endParaRPr b="1" i="0" sz="2200" u="none" cap="none" strike="noStrik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39"/>
          <p:cNvSpPr/>
          <p:nvPr/>
        </p:nvSpPr>
        <p:spPr>
          <a:xfrm>
            <a:off x="9907789" y="2320460"/>
            <a:ext cx="1112209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72000" spcFirstLastPara="1" rIns="7200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1" name="Google Shape;1191;p39"/>
          <p:cNvGrpSpPr/>
          <p:nvPr/>
        </p:nvGrpSpPr>
        <p:grpSpPr>
          <a:xfrm>
            <a:off x="1530275" y="1642298"/>
            <a:ext cx="590770" cy="590768"/>
            <a:chOff x="2021329" y="1470497"/>
            <a:chExt cx="594555" cy="594555"/>
          </a:xfrm>
        </p:grpSpPr>
        <p:sp>
          <p:nvSpPr>
            <p:cNvPr id="1192" name="Google Shape;1192;p39"/>
            <p:cNvSpPr/>
            <p:nvPr/>
          </p:nvSpPr>
          <p:spPr>
            <a:xfrm>
              <a:off x="2568219" y="1786590"/>
              <a:ext cx="17560" cy="61046"/>
            </a:xfrm>
            <a:custGeom>
              <a:rect b="b" l="l" r="r" t="t"/>
              <a:pathLst>
                <a:path extrusionOk="0" h="61046" w="17560">
                  <a:moveTo>
                    <a:pt x="8780" y="0"/>
                  </a:moveTo>
                  <a:cubicBezTo>
                    <a:pt x="3934" y="-3"/>
                    <a:pt x="3" y="3924"/>
                    <a:pt x="0" y="8770"/>
                  </a:cubicBezTo>
                  <a:cubicBezTo>
                    <a:pt x="0" y="8774"/>
                    <a:pt x="0" y="8777"/>
                    <a:pt x="0" y="8780"/>
                  </a:cubicBezTo>
                  <a:lnTo>
                    <a:pt x="0" y="52266"/>
                  </a:lnTo>
                  <a:cubicBezTo>
                    <a:pt x="0" y="57115"/>
                    <a:pt x="3931" y="61046"/>
                    <a:pt x="8780" y="61046"/>
                  </a:cubicBezTo>
                  <a:cubicBezTo>
                    <a:pt x="13630" y="61046"/>
                    <a:pt x="17561" y="57115"/>
                    <a:pt x="17561" y="52266"/>
                  </a:cubicBezTo>
                  <a:lnTo>
                    <a:pt x="17561" y="8780"/>
                  </a:lnTo>
                  <a:cubicBezTo>
                    <a:pt x="17563" y="3934"/>
                    <a:pt x="13637" y="3"/>
                    <a:pt x="8790" y="0"/>
                  </a:cubicBezTo>
                  <a:cubicBezTo>
                    <a:pt x="8787" y="0"/>
                    <a:pt x="8784" y="0"/>
                    <a:pt x="8780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2021329" y="1470497"/>
              <a:ext cx="594555" cy="594555"/>
            </a:xfrm>
            <a:custGeom>
              <a:rect b="b" l="l" r="r" t="t"/>
              <a:pathLst>
                <a:path extrusionOk="0" h="594555" w="594555">
                  <a:moveTo>
                    <a:pt x="555671" y="0"/>
                  </a:moveTo>
                  <a:lnTo>
                    <a:pt x="38884" y="0"/>
                  </a:lnTo>
                  <a:cubicBezTo>
                    <a:pt x="17419" y="25"/>
                    <a:pt x="25" y="17419"/>
                    <a:pt x="0" y="38884"/>
                  </a:cubicBezTo>
                  <a:lnTo>
                    <a:pt x="0" y="466914"/>
                  </a:lnTo>
                  <a:cubicBezTo>
                    <a:pt x="25" y="488379"/>
                    <a:pt x="17419" y="505774"/>
                    <a:pt x="38884" y="505798"/>
                  </a:cubicBezTo>
                  <a:lnTo>
                    <a:pt x="88757" y="505798"/>
                  </a:lnTo>
                  <a:lnTo>
                    <a:pt x="88757" y="555671"/>
                  </a:lnTo>
                  <a:cubicBezTo>
                    <a:pt x="88782" y="577136"/>
                    <a:pt x="106176" y="594530"/>
                    <a:pt x="127641" y="594555"/>
                  </a:cubicBezTo>
                  <a:lnTo>
                    <a:pt x="466914" y="594555"/>
                  </a:lnTo>
                  <a:cubicBezTo>
                    <a:pt x="488379" y="594530"/>
                    <a:pt x="505774" y="577136"/>
                    <a:pt x="505798" y="555671"/>
                  </a:cubicBezTo>
                  <a:lnTo>
                    <a:pt x="505798" y="505798"/>
                  </a:lnTo>
                  <a:lnTo>
                    <a:pt x="555671" y="505798"/>
                  </a:lnTo>
                  <a:cubicBezTo>
                    <a:pt x="577136" y="505774"/>
                    <a:pt x="594530" y="488379"/>
                    <a:pt x="594555" y="466914"/>
                  </a:cubicBezTo>
                  <a:lnTo>
                    <a:pt x="594555" y="38884"/>
                  </a:lnTo>
                  <a:cubicBezTo>
                    <a:pt x="594530" y="17419"/>
                    <a:pt x="577136" y="25"/>
                    <a:pt x="555671" y="0"/>
                  </a:cubicBezTo>
                  <a:close/>
                  <a:moveTo>
                    <a:pt x="17561" y="38884"/>
                  </a:moveTo>
                  <a:cubicBezTo>
                    <a:pt x="17575" y="27113"/>
                    <a:pt x="27113" y="17575"/>
                    <a:pt x="38884" y="17561"/>
                  </a:cubicBezTo>
                  <a:lnTo>
                    <a:pt x="555671" y="17561"/>
                  </a:lnTo>
                  <a:cubicBezTo>
                    <a:pt x="567443" y="17572"/>
                    <a:pt x="576983" y="27112"/>
                    <a:pt x="576995" y="38884"/>
                  </a:cubicBezTo>
                  <a:lnTo>
                    <a:pt x="576995" y="60208"/>
                  </a:lnTo>
                  <a:lnTo>
                    <a:pt x="17561" y="60208"/>
                  </a:lnTo>
                  <a:close/>
                  <a:moveTo>
                    <a:pt x="288497" y="363903"/>
                  </a:moveTo>
                  <a:lnTo>
                    <a:pt x="247305" y="330603"/>
                  </a:lnTo>
                  <a:cubicBezTo>
                    <a:pt x="243557" y="327526"/>
                    <a:pt x="238024" y="328070"/>
                    <a:pt x="234947" y="331818"/>
                  </a:cubicBezTo>
                  <a:cubicBezTo>
                    <a:pt x="231870" y="335566"/>
                    <a:pt x="232414" y="341099"/>
                    <a:pt x="236162" y="344176"/>
                  </a:cubicBezTo>
                  <a:cubicBezTo>
                    <a:pt x="236197" y="344204"/>
                    <a:pt x="236232" y="344232"/>
                    <a:pt x="236267" y="344260"/>
                  </a:cubicBezTo>
                  <a:lnTo>
                    <a:pt x="291759" y="389120"/>
                  </a:lnTo>
                  <a:cubicBezTo>
                    <a:pt x="294981" y="391713"/>
                    <a:pt x="299574" y="391713"/>
                    <a:pt x="302797" y="389120"/>
                  </a:cubicBezTo>
                  <a:lnTo>
                    <a:pt x="358289" y="344260"/>
                  </a:lnTo>
                  <a:cubicBezTo>
                    <a:pt x="362083" y="341241"/>
                    <a:pt x="362712" y="335717"/>
                    <a:pt x="359692" y="331922"/>
                  </a:cubicBezTo>
                  <a:cubicBezTo>
                    <a:pt x="356673" y="328128"/>
                    <a:pt x="351149" y="327499"/>
                    <a:pt x="347355" y="330518"/>
                  </a:cubicBezTo>
                  <a:cubicBezTo>
                    <a:pt x="347320" y="330546"/>
                    <a:pt x="347285" y="330574"/>
                    <a:pt x="347250" y="330603"/>
                  </a:cubicBezTo>
                  <a:lnTo>
                    <a:pt x="306058" y="363903"/>
                  </a:lnTo>
                  <a:lnTo>
                    <a:pt x="306058" y="306058"/>
                  </a:lnTo>
                  <a:lnTo>
                    <a:pt x="466914" y="306058"/>
                  </a:lnTo>
                  <a:cubicBezTo>
                    <a:pt x="468451" y="306073"/>
                    <a:pt x="469982" y="306256"/>
                    <a:pt x="471480" y="306605"/>
                  </a:cubicBezTo>
                  <a:lnTo>
                    <a:pt x="297278" y="447397"/>
                  </a:lnTo>
                  <a:lnTo>
                    <a:pt x="123075" y="306605"/>
                  </a:lnTo>
                  <a:cubicBezTo>
                    <a:pt x="124573" y="306256"/>
                    <a:pt x="126104" y="306073"/>
                    <a:pt x="127641" y="306058"/>
                  </a:cubicBezTo>
                  <a:lnTo>
                    <a:pt x="288497" y="306058"/>
                  </a:lnTo>
                  <a:close/>
                  <a:moveTo>
                    <a:pt x="488238" y="555671"/>
                  </a:moveTo>
                  <a:cubicBezTo>
                    <a:pt x="488224" y="567442"/>
                    <a:pt x="478685" y="576981"/>
                    <a:pt x="466914" y="576995"/>
                  </a:cubicBezTo>
                  <a:lnTo>
                    <a:pt x="127641" y="576995"/>
                  </a:lnTo>
                  <a:cubicBezTo>
                    <a:pt x="115870" y="576981"/>
                    <a:pt x="106331" y="567442"/>
                    <a:pt x="106318" y="555671"/>
                  </a:cubicBezTo>
                  <a:lnTo>
                    <a:pt x="106318" y="327382"/>
                  </a:lnTo>
                  <a:cubicBezTo>
                    <a:pt x="106354" y="323985"/>
                    <a:pt x="107215" y="320648"/>
                    <a:pt x="108826" y="317658"/>
                  </a:cubicBezTo>
                  <a:lnTo>
                    <a:pt x="291759" y="465514"/>
                  </a:lnTo>
                  <a:cubicBezTo>
                    <a:pt x="294978" y="468116"/>
                    <a:pt x="299577" y="468116"/>
                    <a:pt x="302797" y="465514"/>
                  </a:cubicBezTo>
                  <a:lnTo>
                    <a:pt x="485749" y="317653"/>
                  </a:lnTo>
                  <a:cubicBezTo>
                    <a:pt x="487357" y="320646"/>
                    <a:pt x="488218" y="323984"/>
                    <a:pt x="488258" y="327382"/>
                  </a:cubicBezTo>
                  <a:close/>
                  <a:moveTo>
                    <a:pt x="555671" y="488238"/>
                  </a:moveTo>
                  <a:lnTo>
                    <a:pt x="505798" y="488238"/>
                  </a:lnTo>
                  <a:lnTo>
                    <a:pt x="505798" y="327382"/>
                  </a:lnTo>
                  <a:cubicBezTo>
                    <a:pt x="505783" y="316496"/>
                    <a:pt x="501193" y="306118"/>
                    <a:pt x="493150" y="298783"/>
                  </a:cubicBezTo>
                  <a:lnTo>
                    <a:pt x="492844" y="298522"/>
                  </a:lnTo>
                  <a:lnTo>
                    <a:pt x="492678" y="298386"/>
                  </a:lnTo>
                  <a:cubicBezTo>
                    <a:pt x="485609" y="292017"/>
                    <a:pt x="476430" y="288494"/>
                    <a:pt x="466914" y="288497"/>
                  </a:cubicBezTo>
                  <a:lnTo>
                    <a:pt x="306058" y="288497"/>
                  </a:lnTo>
                  <a:lnTo>
                    <a:pt x="306058" y="204457"/>
                  </a:lnTo>
                  <a:cubicBezTo>
                    <a:pt x="306058" y="199608"/>
                    <a:pt x="302127" y="195676"/>
                    <a:pt x="297278" y="195676"/>
                  </a:cubicBezTo>
                  <a:cubicBezTo>
                    <a:pt x="292428" y="195676"/>
                    <a:pt x="288497" y="199608"/>
                    <a:pt x="288497" y="204457"/>
                  </a:cubicBezTo>
                  <a:lnTo>
                    <a:pt x="288497" y="288497"/>
                  </a:lnTo>
                  <a:lnTo>
                    <a:pt x="127641" y="288497"/>
                  </a:lnTo>
                  <a:cubicBezTo>
                    <a:pt x="118121" y="288483"/>
                    <a:pt x="108935" y="292003"/>
                    <a:pt x="101862" y="298376"/>
                  </a:cubicBezTo>
                  <a:lnTo>
                    <a:pt x="101727" y="298492"/>
                  </a:lnTo>
                  <a:lnTo>
                    <a:pt x="101466" y="298708"/>
                  </a:lnTo>
                  <a:cubicBezTo>
                    <a:pt x="93384" y="306052"/>
                    <a:pt x="88771" y="316461"/>
                    <a:pt x="88757" y="327382"/>
                  </a:cubicBezTo>
                  <a:lnTo>
                    <a:pt x="88757" y="488238"/>
                  </a:lnTo>
                  <a:lnTo>
                    <a:pt x="38884" y="488238"/>
                  </a:lnTo>
                  <a:cubicBezTo>
                    <a:pt x="27113" y="488224"/>
                    <a:pt x="17575" y="478685"/>
                    <a:pt x="17561" y="466914"/>
                  </a:cubicBezTo>
                  <a:lnTo>
                    <a:pt x="17561" y="77769"/>
                  </a:lnTo>
                  <a:lnTo>
                    <a:pt x="576995" y="77769"/>
                  </a:lnTo>
                  <a:lnTo>
                    <a:pt x="576995" y="466914"/>
                  </a:lnTo>
                  <a:cubicBezTo>
                    <a:pt x="576981" y="478685"/>
                    <a:pt x="567442" y="488224"/>
                    <a:pt x="555671" y="48823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39"/>
            <p:cNvSpPr/>
            <p:nvPr/>
          </p:nvSpPr>
          <p:spPr>
            <a:xfrm>
              <a:off x="2478620" y="1501855"/>
              <a:ext cx="15052" cy="15052"/>
            </a:xfrm>
            <a:custGeom>
              <a:rect b="b" l="l" r="r" t="t"/>
              <a:pathLst>
                <a:path extrusionOk="0" h="15052" w="15052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2511232" y="1501855"/>
              <a:ext cx="15052" cy="15052"/>
            </a:xfrm>
            <a:custGeom>
              <a:rect b="b" l="l" r="r" t="t"/>
              <a:pathLst>
                <a:path extrusionOk="0" h="15052" w="15052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2543845" y="1501855"/>
              <a:ext cx="15052" cy="15052"/>
            </a:xfrm>
            <a:custGeom>
              <a:rect b="b" l="l" r="r" t="t"/>
              <a:pathLst>
                <a:path extrusionOk="0" h="15052" w="15052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97" name="Google Shape;119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0804" y="1589717"/>
            <a:ext cx="646179" cy="64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0908" y="1589719"/>
            <a:ext cx="631466" cy="63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39"/>
          <p:cNvSpPr/>
          <p:nvPr/>
        </p:nvSpPr>
        <p:spPr>
          <a:xfrm flipH="1" rot="10800000">
            <a:off x="5814094" y="3014982"/>
            <a:ext cx="3370735" cy="315094"/>
          </a:xfrm>
          <a:custGeom>
            <a:rect b="b" l="l" r="r" t="t"/>
            <a:pathLst>
              <a:path extrusionOk="0" h="133" w="417">
                <a:moveTo>
                  <a:pt x="385" y="26"/>
                </a:moveTo>
                <a:cubicBezTo>
                  <a:pt x="364" y="0"/>
                  <a:pt x="364" y="0"/>
                  <a:pt x="364" y="0"/>
                </a:cubicBezTo>
                <a:cubicBezTo>
                  <a:pt x="364" y="26"/>
                  <a:pt x="364" y="26"/>
                  <a:pt x="364" y="26"/>
                </a:cubicBezTo>
                <a:cubicBezTo>
                  <a:pt x="194" y="26"/>
                  <a:pt x="194" y="26"/>
                  <a:pt x="194" y="26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36" y="52"/>
                  <a:pt x="102" y="73"/>
                  <a:pt x="65" y="88"/>
                </a:cubicBezTo>
                <a:cubicBezTo>
                  <a:pt x="48" y="95"/>
                  <a:pt x="24" y="101"/>
                  <a:pt x="0" y="106"/>
                </a:cubicBezTo>
                <a:cubicBezTo>
                  <a:pt x="69" y="106"/>
                  <a:pt x="69" y="106"/>
                  <a:pt x="69" y="106"/>
                </a:cubicBezTo>
                <a:cubicBezTo>
                  <a:pt x="364" y="106"/>
                  <a:pt x="364" y="106"/>
                  <a:pt x="364" y="106"/>
                </a:cubicBezTo>
                <a:cubicBezTo>
                  <a:pt x="364" y="133"/>
                  <a:pt x="364" y="133"/>
                  <a:pt x="364" y="133"/>
                </a:cubicBezTo>
                <a:cubicBezTo>
                  <a:pt x="385" y="106"/>
                  <a:pt x="385" y="106"/>
                  <a:pt x="385" y="106"/>
                </a:cubicBezTo>
                <a:cubicBezTo>
                  <a:pt x="417" y="66"/>
                  <a:pt x="417" y="66"/>
                  <a:pt x="417" y="66"/>
                </a:cubicBezTo>
                <a:lnTo>
                  <a:pt x="385" y="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39"/>
          <p:cNvSpPr/>
          <p:nvPr/>
        </p:nvSpPr>
        <p:spPr>
          <a:xfrm flipH="1" rot="10800000">
            <a:off x="992580" y="3036806"/>
            <a:ext cx="775065" cy="308854"/>
          </a:xfrm>
          <a:custGeom>
            <a:rect b="b" l="l" r="r" t="t"/>
            <a:pathLst>
              <a:path extrusionOk="0" h="10000" w="10000">
                <a:moveTo>
                  <a:pt x="9042" y="1962"/>
                </a:moveTo>
                <a:lnTo>
                  <a:pt x="8424" y="0"/>
                </a:lnTo>
                <a:lnTo>
                  <a:pt x="8424" y="1962"/>
                </a:lnTo>
                <a:lnTo>
                  <a:pt x="0" y="1962"/>
                </a:lnTo>
                <a:lnTo>
                  <a:pt x="0" y="7975"/>
                </a:lnTo>
                <a:lnTo>
                  <a:pt x="8424" y="7975"/>
                </a:lnTo>
                <a:lnTo>
                  <a:pt x="8424" y="10000"/>
                </a:lnTo>
                <a:lnTo>
                  <a:pt x="9042" y="7975"/>
                </a:lnTo>
                <a:lnTo>
                  <a:pt x="10000" y="4968"/>
                </a:lnTo>
                <a:lnTo>
                  <a:pt x="9042" y="1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39"/>
          <p:cNvSpPr/>
          <p:nvPr/>
        </p:nvSpPr>
        <p:spPr>
          <a:xfrm flipH="1" rot="10800000">
            <a:off x="10197481" y="3005883"/>
            <a:ext cx="704251" cy="308854"/>
          </a:xfrm>
          <a:custGeom>
            <a:rect b="b" l="l" r="r" t="t"/>
            <a:pathLst>
              <a:path extrusionOk="0" h="308854" w="704251">
                <a:moveTo>
                  <a:pt x="582101" y="308854"/>
                </a:moveTo>
                <a:lnTo>
                  <a:pt x="630000" y="246311"/>
                </a:lnTo>
                <a:lnTo>
                  <a:pt x="704251" y="153439"/>
                </a:lnTo>
                <a:lnTo>
                  <a:pt x="630000" y="60597"/>
                </a:lnTo>
                <a:lnTo>
                  <a:pt x="582101" y="0"/>
                </a:lnTo>
                <a:lnTo>
                  <a:pt x="582101" y="60597"/>
                </a:lnTo>
                <a:lnTo>
                  <a:pt x="0" y="60597"/>
                </a:lnTo>
                <a:lnTo>
                  <a:pt x="0" y="246311"/>
                </a:lnTo>
                <a:lnTo>
                  <a:pt x="582101" y="246311"/>
                </a:lnTo>
                <a:lnTo>
                  <a:pt x="582101" y="3088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39"/>
          <p:cNvSpPr/>
          <p:nvPr/>
        </p:nvSpPr>
        <p:spPr>
          <a:xfrm flipH="1" rot="10800000">
            <a:off x="4140285" y="3077802"/>
            <a:ext cx="1303918" cy="185718"/>
          </a:xfrm>
          <a:custGeom>
            <a:rect b="b" l="l" r="r" t="t"/>
            <a:pathLst>
              <a:path extrusionOk="0" h="10000" w="10006">
                <a:moveTo>
                  <a:pt x="9992" y="10000"/>
                </a:moveTo>
                <a:cubicBezTo>
                  <a:pt x="10026" y="7376"/>
                  <a:pt x="9987" y="4129"/>
                  <a:pt x="9992" y="0"/>
                </a:cubicBezTo>
                <a:lnTo>
                  <a:pt x="0" y="0"/>
                </a:lnTo>
                <a:lnTo>
                  <a:pt x="0" y="10000"/>
                </a:lnTo>
                <a:lnTo>
                  <a:pt x="9992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3" name="Google Shape;120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942" y="2949832"/>
            <a:ext cx="498358" cy="49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2350" y="2911466"/>
            <a:ext cx="548990" cy="548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5" name="Google Shape;1205;p39"/>
          <p:cNvGrpSpPr/>
          <p:nvPr/>
        </p:nvGrpSpPr>
        <p:grpSpPr>
          <a:xfrm>
            <a:off x="2397266" y="3036806"/>
            <a:ext cx="898166" cy="308854"/>
            <a:chOff x="2539766" y="3024931"/>
            <a:chExt cx="898166" cy="308854"/>
          </a:xfrm>
        </p:grpSpPr>
        <p:sp>
          <p:nvSpPr>
            <p:cNvPr id="1206" name="Google Shape;1206;p39"/>
            <p:cNvSpPr/>
            <p:nvPr/>
          </p:nvSpPr>
          <p:spPr>
            <a:xfrm flipH="1" rot="10800000">
              <a:off x="2662867" y="3024931"/>
              <a:ext cx="775065" cy="308854"/>
            </a:xfrm>
            <a:custGeom>
              <a:rect b="b" l="l" r="r" t="t"/>
              <a:pathLst>
                <a:path extrusionOk="0" h="316" w="793">
                  <a:moveTo>
                    <a:pt x="717" y="62"/>
                  </a:moveTo>
                  <a:lnTo>
                    <a:pt x="668" y="0"/>
                  </a:lnTo>
                  <a:lnTo>
                    <a:pt x="668" y="62"/>
                  </a:lnTo>
                  <a:lnTo>
                    <a:pt x="0" y="62"/>
                  </a:lnTo>
                  <a:lnTo>
                    <a:pt x="76" y="157"/>
                  </a:lnTo>
                  <a:lnTo>
                    <a:pt x="0" y="252"/>
                  </a:lnTo>
                  <a:lnTo>
                    <a:pt x="668" y="252"/>
                  </a:lnTo>
                  <a:lnTo>
                    <a:pt x="668" y="316"/>
                  </a:lnTo>
                  <a:lnTo>
                    <a:pt x="717" y="252"/>
                  </a:lnTo>
                  <a:lnTo>
                    <a:pt x="793" y="157"/>
                  </a:lnTo>
                  <a:lnTo>
                    <a:pt x="717" y="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39"/>
            <p:cNvSpPr/>
            <p:nvPr/>
          </p:nvSpPr>
          <p:spPr>
            <a:xfrm flipH="1" rot="10800000">
              <a:off x="2539766" y="3087474"/>
              <a:ext cx="653839" cy="185718"/>
            </a:xfrm>
            <a:custGeom>
              <a:rect b="b" l="l" r="r" t="t"/>
              <a:pathLst>
                <a:path extrusionOk="0" h="10000" w="10006">
                  <a:moveTo>
                    <a:pt x="9992" y="10000"/>
                  </a:moveTo>
                  <a:cubicBezTo>
                    <a:pt x="10026" y="7376"/>
                    <a:pt x="9987" y="4129"/>
                    <a:pt x="9992" y="0"/>
                  </a:cubicBezTo>
                  <a:lnTo>
                    <a:pt x="0" y="0"/>
                  </a:lnTo>
                  <a:lnTo>
                    <a:pt x="0" y="10000"/>
                  </a:lnTo>
                  <a:lnTo>
                    <a:pt x="9992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8" name="Google Shape;1208;p39"/>
          <p:cNvSpPr/>
          <p:nvPr/>
        </p:nvSpPr>
        <p:spPr>
          <a:xfrm rot="5400000">
            <a:off x="1729034" y="1372482"/>
            <a:ext cx="261792" cy="2871004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p39"/>
          <p:cNvSpPr/>
          <p:nvPr/>
        </p:nvSpPr>
        <p:spPr>
          <a:xfrm rot="5400000">
            <a:off x="6166459" y="33993"/>
            <a:ext cx="294131" cy="5537522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39"/>
          <p:cNvSpPr/>
          <p:nvPr/>
        </p:nvSpPr>
        <p:spPr>
          <a:xfrm rot="5400000">
            <a:off x="10331249" y="1623570"/>
            <a:ext cx="256479" cy="2339765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1" name="Google Shape;1211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99584" y="2955603"/>
            <a:ext cx="518983" cy="51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19998" y="2970162"/>
            <a:ext cx="522548" cy="522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3" name="Google Shape;1213;p39"/>
          <p:cNvGrpSpPr/>
          <p:nvPr/>
        </p:nvGrpSpPr>
        <p:grpSpPr>
          <a:xfrm>
            <a:off x="7056101" y="3077802"/>
            <a:ext cx="1988975" cy="1866801"/>
            <a:chOff x="7032356" y="3065927"/>
            <a:chExt cx="1988975" cy="1866801"/>
          </a:xfrm>
        </p:grpSpPr>
        <p:sp>
          <p:nvSpPr>
            <p:cNvPr id="1214" name="Google Shape;1214;p39"/>
            <p:cNvSpPr/>
            <p:nvPr/>
          </p:nvSpPr>
          <p:spPr>
            <a:xfrm flipH="1" rot="10800000">
              <a:off x="7032356" y="3065927"/>
              <a:ext cx="1988975" cy="1866801"/>
            </a:xfrm>
            <a:custGeom>
              <a:rect b="b" l="l" r="r" t="t"/>
              <a:pathLst>
                <a:path extrusionOk="0" h="803" w="857">
                  <a:moveTo>
                    <a:pt x="825" y="245"/>
                  </a:moveTo>
                  <a:cubicBezTo>
                    <a:pt x="805" y="197"/>
                    <a:pt x="776" y="155"/>
                    <a:pt x="739" y="118"/>
                  </a:cubicBezTo>
                  <a:cubicBezTo>
                    <a:pt x="702" y="81"/>
                    <a:pt x="659" y="52"/>
                    <a:pt x="611" y="31"/>
                  </a:cubicBezTo>
                  <a:cubicBezTo>
                    <a:pt x="562" y="11"/>
                    <a:pt x="509" y="0"/>
                    <a:pt x="455" y="0"/>
                  </a:cubicBezTo>
                  <a:cubicBezTo>
                    <a:pt x="401" y="0"/>
                    <a:pt x="348" y="11"/>
                    <a:pt x="299" y="31"/>
                  </a:cubicBezTo>
                  <a:cubicBezTo>
                    <a:pt x="251" y="52"/>
                    <a:pt x="208" y="81"/>
                    <a:pt x="171" y="118"/>
                  </a:cubicBezTo>
                  <a:cubicBezTo>
                    <a:pt x="134" y="155"/>
                    <a:pt x="105" y="197"/>
                    <a:pt x="85" y="245"/>
                  </a:cubicBezTo>
                  <a:cubicBezTo>
                    <a:pt x="65" y="291"/>
                    <a:pt x="55" y="340"/>
                    <a:pt x="53" y="389"/>
                  </a:cubicBezTo>
                  <a:cubicBezTo>
                    <a:pt x="53" y="389"/>
                    <a:pt x="53" y="389"/>
                    <a:pt x="53" y="389"/>
                  </a:cubicBezTo>
                  <a:cubicBezTo>
                    <a:pt x="53" y="393"/>
                    <a:pt x="53" y="397"/>
                    <a:pt x="53" y="401"/>
                  </a:cubicBezTo>
                  <a:cubicBezTo>
                    <a:pt x="53" y="456"/>
                    <a:pt x="64" y="508"/>
                    <a:pt x="85" y="558"/>
                  </a:cubicBezTo>
                  <a:cubicBezTo>
                    <a:pt x="105" y="606"/>
                    <a:pt x="134" y="649"/>
                    <a:pt x="171" y="686"/>
                  </a:cubicBezTo>
                  <a:cubicBezTo>
                    <a:pt x="180" y="694"/>
                    <a:pt x="189" y="703"/>
                    <a:pt x="199" y="711"/>
                  </a:cubicBezTo>
                  <a:cubicBezTo>
                    <a:pt x="369" y="711"/>
                    <a:pt x="369" y="711"/>
                    <a:pt x="369" y="711"/>
                  </a:cubicBezTo>
                  <a:cubicBezTo>
                    <a:pt x="233" y="673"/>
                    <a:pt x="134" y="549"/>
                    <a:pt x="134" y="401"/>
                  </a:cubicBezTo>
                  <a:cubicBezTo>
                    <a:pt x="134" y="397"/>
                    <a:pt x="134" y="393"/>
                    <a:pt x="134" y="389"/>
                  </a:cubicBezTo>
                  <a:cubicBezTo>
                    <a:pt x="134" y="389"/>
                    <a:pt x="134" y="389"/>
                    <a:pt x="134" y="389"/>
                  </a:cubicBezTo>
                  <a:cubicBezTo>
                    <a:pt x="141" y="218"/>
                    <a:pt x="282" y="81"/>
                    <a:pt x="455" y="81"/>
                  </a:cubicBezTo>
                  <a:cubicBezTo>
                    <a:pt x="632" y="81"/>
                    <a:pt x="776" y="225"/>
                    <a:pt x="776" y="402"/>
                  </a:cubicBezTo>
                  <a:cubicBezTo>
                    <a:pt x="776" y="579"/>
                    <a:pt x="632" y="723"/>
                    <a:pt x="455" y="723"/>
                  </a:cubicBezTo>
                  <a:cubicBezTo>
                    <a:pt x="455" y="723"/>
                    <a:pt x="455" y="723"/>
                    <a:pt x="455" y="723"/>
                  </a:cubicBezTo>
                  <a:cubicBezTo>
                    <a:pt x="0" y="723"/>
                    <a:pt x="0" y="723"/>
                    <a:pt x="0" y="723"/>
                  </a:cubicBezTo>
                  <a:cubicBezTo>
                    <a:pt x="32" y="763"/>
                    <a:pt x="32" y="763"/>
                    <a:pt x="32" y="76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455" y="803"/>
                    <a:pt x="455" y="803"/>
                    <a:pt x="455" y="803"/>
                  </a:cubicBezTo>
                  <a:cubicBezTo>
                    <a:pt x="455" y="803"/>
                    <a:pt x="562" y="793"/>
                    <a:pt x="612" y="772"/>
                  </a:cubicBezTo>
                  <a:cubicBezTo>
                    <a:pt x="659" y="752"/>
                    <a:pt x="702" y="723"/>
                    <a:pt x="739" y="686"/>
                  </a:cubicBezTo>
                  <a:cubicBezTo>
                    <a:pt x="776" y="649"/>
                    <a:pt x="805" y="606"/>
                    <a:pt x="825" y="558"/>
                  </a:cubicBezTo>
                  <a:cubicBezTo>
                    <a:pt x="846" y="509"/>
                    <a:pt x="857" y="456"/>
                    <a:pt x="857" y="402"/>
                  </a:cubicBezTo>
                  <a:cubicBezTo>
                    <a:pt x="857" y="348"/>
                    <a:pt x="846" y="295"/>
                    <a:pt x="825" y="2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15" name="Google Shape;1215;p39"/>
            <p:cNvGrpSpPr/>
            <p:nvPr/>
          </p:nvGrpSpPr>
          <p:grpSpPr>
            <a:xfrm>
              <a:off x="7251008" y="3270571"/>
              <a:ext cx="1551670" cy="1539882"/>
              <a:chOff x="7285038" y="6072188"/>
              <a:chExt cx="3084131" cy="3060700"/>
            </a:xfrm>
          </p:grpSpPr>
          <p:sp>
            <p:nvSpPr>
              <p:cNvPr id="1216" name="Google Shape;1216;p39"/>
              <p:cNvSpPr/>
              <p:nvPr/>
            </p:nvSpPr>
            <p:spPr>
              <a:xfrm>
                <a:off x="8918576" y="6072188"/>
                <a:ext cx="1450593" cy="2143125"/>
              </a:xfrm>
              <a:custGeom>
                <a:rect b="b" l="l" r="r" t="t"/>
                <a:pathLst>
                  <a:path extrusionOk="0" h="22500" w="15000">
                    <a:moveTo>
                      <a:pt x="0" y="0"/>
                    </a:moveTo>
                    <a:cubicBezTo>
                      <a:pt x="8284" y="0"/>
                      <a:pt x="15000" y="6716"/>
                      <a:pt x="15000" y="15000"/>
                    </a:cubicBezTo>
                    <a:cubicBezTo>
                      <a:pt x="15000" y="17633"/>
                      <a:pt x="14307" y="20220"/>
                      <a:pt x="12990" y="22500"/>
                    </a:cubicBezTo>
                    <a:lnTo>
                      <a:pt x="0" y="15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39"/>
              <p:cNvSpPr/>
              <p:nvPr/>
            </p:nvSpPr>
            <p:spPr>
              <a:xfrm>
                <a:off x="7680325" y="7500938"/>
                <a:ext cx="2476500" cy="1631950"/>
              </a:xfrm>
              <a:custGeom>
                <a:rect b="b" l="l" r="r" t="t"/>
                <a:pathLst>
                  <a:path extrusionOk="0" h="8566" w="12990">
                    <a:moveTo>
                      <a:pt x="12990" y="3750"/>
                    </a:moveTo>
                    <a:cubicBezTo>
                      <a:pt x="10919" y="7337"/>
                      <a:pt x="6332" y="8566"/>
                      <a:pt x="2745" y="6495"/>
                    </a:cubicBezTo>
                    <a:cubicBezTo>
                      <a:pt x="1605" y="5837"/>
                      <a:pt x="658" y="4890"/>
                      <a:pt x="0" y="3750"/>
                    </a:cubicBezTo>
                    <a:lnTo>
                      <a:pt x="6495" y="0"/>
                    </a:lnTo>
                    <a:lnTo>
                      <a:pt x="12990" y="375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39"/>
              <p:cNvSpPr/>
              <p:nvPr/>
            </p:nvSpPr>
            <p:spPr>
              <a:xfrm>
                <a:off x="7285038" y="6072188"/>
                <a:ext cx="1633537" cy="2143125"/>
              </a:xfrm>
              <a:custGeom>
                <a:rect b="b" l="l" r="r" t="t"/>
                <a:pathLst>
                  <a:path extrusionOk="0" h="22500" w="17133">
                    <a:moveTo>
                      <a:pt x="4142" y="22500"/>
                    </a:moveTo>
                    <a:cubicBezTo>
                      <a:pt x="0" y="15325"/>
                      <a:pt x="2458" y="6152"/>
                      <a:pt x="9633" y="2009"/>
                    </a:cubicBezTo>
                    <a:cubicBezTo>
                      <a:pt x="11913" y="693"/>
                      <a:pt x="14500" y="0"/>
                      <a:pt x="17133" y="0"/>
                    </a:cubicBezTo>
                    <a:lnTo>
                      <a:pt x="17133" y="15000"/>
                    </a:lnTo>
                    <a:lnTo>
                      <a:pt x="4142" y="2250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19" name="Google Shape;1219;p39"/>
            <p:cNvSpPr txBox="1"/>
            <p:nvPr/>
          </p:nvSpPr>
          <p:spPr>
            <a:xfrm>
              <a:off x="7404540" y="3613837"/>
              <a:ext cx="697346" cy="436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 &amp; Data Under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standing</a:t>
              </a:r>
              <a:endPara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39"/>
            <p:cNvSpPr txBox="1"/>
            <p:nvPr/>
          </p:nvSpPr>
          <p:spPr>
            <a:xfrm>
              <a:off x="8120595" y="3659236"/>
              <a:ext cx="620932" cy="3877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Agile Metho</a:t>
              </a:r>
              <a:endParaRPr/>
            </a:p>
            <a:p>
              <a:pPr indent="0" lvl="1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dology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9"/>
            <p:cNvSpPr txBox="1"/>
            <p:nvPr/>
          </p:nvSpPr>
          <p:spPr>
            <a:xfrm>
              <a:off x="7608629" y="4269546"/>
              <a:ext cx="952556" cy="2585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Delivery Management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2" name="Google Shape;1222;p39"/>
          <p:cNvSpPr txBox="1"/>
          <p:nvPr/>
        </p:nvSpPr>
        <p:spPr>
          <a:xfrm>
            <a:off x="5478256" y="3429350"/>
            <a:ext cx="1685190" cy="2815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2. Analyze</a:t>
            </a:r>
            <a:endParaRPr/>
          </a:p>
          <a:p>
            <a:pPr indent="0" lvl="1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Explore &amp; Visualize</a:t>
            </a:r>
            <a:endParaRPr/>
          </a:p>
          <a:p>
            <a:pPr indent="-134938" lvl="0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Descriptive analysis </a:t>
            </a:r>
            <a:endParaRPr/>
          </a:p>
          <a:p>
            <a:pPr indent="-134938" lvl="0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Identification of KPIs </a:t>
            </a:r>
            <a:endParaRPr/>
          </a:p>
          <a:p>
            <a:pPr indent="-134938" lvl="0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Reporting, Dashboards</a:t>
            </a:r>
            <a:endParaRPr/>
          </a:p>
          <a:p>
            <a:pPr indent="-134938" lvl="0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“Story-telling”</a:t>
            </a:r>
            <a:endParaRPr/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b="0" i="0" sz="12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4938" lvl="1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Algorithms to answer business question</a:t>
            </a:r>
            <a:endParaRPr b="0" i="0" sz="12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4938" lvl="1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Evaluation and validation of the algorithm</a:t>
            </a:r>
            <a:endParaRPr/>
          </a:p>
        </p:txBody>
      </p:sp>
      <p:sp>
        <p:nvSpPr>
          <p:cNvPr id="1223" name="Google Shape;1223;p39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b="0" i="0" sz="1400" u="none" cap="none" strike="noStrik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4" name="Google Shape;1224;p39"/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1225" name="Google Shape;1225;p39"/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26" name="Google Shape;1226;p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7" name="Google Shape;1227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10028" y="2961242"/>
            <a:ext cx="450886" cy="450886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39"/>
          <p:cNvSpPr txBox="1"/>
          <p:nvPr/>
        </p:nvSpPr>
        <p:spPr>
          <a:xfrm>
            <a:off x="7342804" y="5137387"/>
            <a:ext cx="1657479" cy="1217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3. Deploy</a:t>
            </a:r>
            <a:endParaRPr b="0" i="0" sz="12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Integrating models and scaling with clients’ IT Teams</a:t>
            </a:r>
            <a:endParaRPr/>
          </a:p>
          <a:p>
            <a:pPr indent="-176213" lvl="1" marL="1762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Performing regular model maintenance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39"/>
          <p:cNvSpPr txBox="1"/>
          <p:nvPr/>
        </p:nvSpPr>
        <p:spPr>
          <a:xfrm>
            <a:off x="3516481" y="4503155"/>
            <a:ext cx="1988976" cy="208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1. Acquire &amp; Prepare</a:t>
            </a:r>
            <a:endParaRPr/>
          </a:p>
          <a:p>
            <a:pPr indent="-134938" lvl="2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Identifying Data Sources</a:t>
            </a:r>
            <a:endParaRPr/>
          </a:p>
          <a:p>
            <a:pPr indent="-134938" lvl="2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Extracting and Transferring Data</a:t>
            </a:r>
            <a:endParaRPr/>
          </a:p>
          <a:p>
            <a:pPr indent="-134938" lvl="2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Metadata &amp; Dictionaries</a:t>
            </a:r>
            <a:endParaRPr/>
          </a:p>
          <a:p>
            <a:pPr indent="-134938" lvl="2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Merging of various data sources / Adding new data</a:t>
            </a:r>
            <a:endParaRPr/>
          </a:p>
          <a:p>
            <a:pPr indent="-134938" lvl="2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Assessing Data Quality, handling outliers</a:t>
            </a:r>
            <a:endParaRPr/>
          </a:p>
          <a:p>
            <a:pPr indent="-134938" lvl="2" marL="268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b="0" i="0" lang="en-US" sz="12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Restructuring Data for analysis</a:t>
            </a:r>
            <a:endParaRPr/>
          </a:p>
        </p:txBody>
      </p:sp>
      <p:sp>
        <p:nvSpPr>
          <p:cNvPr id="1230" name="Google Shape;1230;p39"/>
          <p:cNvSpPr/>
          <p:nvPr/>
        </p:nvSpPr>
        <p:spPr>
          <a:xfrm flipH="1" rot="10800000">
            <a:off x="5181250" y="3077803"/>
            <a:ext cx="2011680" cy="185718"/>
          </a:xfrm>
          <a:custGeom>
            <a:rect b="b" l="l" r="r" t="t"/>
            <a:pathLst>
              <a:path extrusionOk="0" h="10000" w="10006">
                <a:moveTo>
                  <a:pt x="9992" y="10000"/>
                </a:moveTo>
                <a:cubicBezTo>
                  <a:pt x="10026" y="7376"/>
                  <a:pt x="9987" y="4129"/>
                  <a:pt x="9992" y="0"/>
                </a:cubicBezTo>
                <a:lnTo>
                  <a:pt x="0" y="0"/>
                </a:lnTo>
                <a:lnTo>
                  <a:pt x="0" y="10000"/>
                </a:lnTo>
                <a:lnTo>
                  <a:pt x="9992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40"/>
          <p:cNvSpPr txBox="1"/>
          <p:nvPr>
            <p:ph type="title"/>
          </p:nvPr>
        </p:nvSpPr>
        <p:spPr>
          <a:xfrm>
            <a:off x="539399" y="560588"/>
            <a:ext cx="11509229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team provides a complete solution for your data needs</a:t>
            </a:r>
            <a:endParaRPr/>
          </a:p>
        </p:txBody>
      </p:sp>
      <p:sp>
        <p:nvSpPr>
          <p:cNvPr id="1237" name="Google Shape;1237;p40"/>
          <p:cNvSpPr/>
          <p:nvPr/>
        </p:nvSpPr>
        <p:spPr>
          <a:xfrm>
            <a:off x="114770" y="1362882"/>
            <a:ext cx="2675931" cy="1237801"/>
          </a:xfrm>
          <a:prstGeom prst="roundRect">
            <a:avLst>
              <a:gd fmla="val 16667" name="adj"/>
            </a:avLst>
          </a:prstGeom>
          <a:solidFill>
            <a:srgbClr val="CCF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/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t/>
            </a:r>
            <a:endParaRPr b="0" i="0" sz="300" u="none" cap="none" strike="noStrik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b="1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Unleash the power of Information</a:t>
            </a: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, discover, Assess, Clean, and Transform Data from multiple sources with ease.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40"/>
          <p:cNvSpPr/>
          <p:nvPr/>
        </p:nvSpPr>
        <p:spPr>
          <a:xfrm>
            <a:off x="114770" y="2909446"/>
            <a:ext cx="2675931" cy="2064892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/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t/>
            </a:r>
            <a:endParaRPr b="1" i="0" sz="1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Empower your business with dynamic insights</a:t>
            </a:r>
            <a:r>
              <a:rPr b="1" i="0" lang="en-US" sz="12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with unified Self-Service Analytics.</a:t>
            </a:r>
            <a:endParaRPr/>
          </a:p>
          <a:p>
            <a:pPr indent="-825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Tackle critical business challenges </a:t>
            </a:r>
            <a:r>
              <a:rPr b="0" i="0" lang="en-US" sz="1400" u="none" cap="none" strike="noStrik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using cutting-edge models</a:t>
            </a:r>
            <a:endParaRPr b="1" i="0" sz="12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40"/>
          <p:cNvSpPr/>
          <p:nvPr/>
        </p:nvSpPr>
        <p:spPr>
          <a:xfrm>
            <a:off x="114770" y="5271223"/>
            <a:ext cx="2599203" cy="1304830"/>
          </a:xfrm>
          <a:prstGeom prst="roundRect">
            <a:avLst>
              <a:gd fmla="val 16667" name="adj"/>
            </a:avLst>
          </a:prstGeom>
          <a:solidFill>
            <a:srgbClr val="CDD9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/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Bringing Models to Life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seamless deployment, monitoring, and integration into client's infrastructure for maximum impact.</a:t>
            </a:r>
            <a:endParaRPr b="1" i="0" sz="16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40"/>
          <p:cNvSpPr/>
          <p:nvPr/>
        </p:nvSpPr>
        <p:spPr>
          <a:xfrm>
            <a:off x="2836091" y="173257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40"/>
          <p:cNvSpPr/>
          <p:nvPr/>
        </p:nvSpPr>
        <p:spPr>
          <a:xfrm>
            <a:off x="4031137" y="173257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40"/>
          <p:cNvSpPr/>
          <p:nvPr/>
        </p:nvSpPr>
        <p:spPr>
          <a:xfrm>
            <a:off x="5226183" y="173257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40"/>
          <p:cNvSpPr/>
          <p:nvPr/>
        </p:nvSpPr>
        <p:spPr>
          <a:xfrm>
            <a:off x="6421228" y="1732577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4" name="Google Shape;1244;p40"/>
          <p:cNvPicPr preferRelativeResize="0"/>
          <p:nvPr/>
        </p:nvPicPr>
        <p:blipFill rotWithShape="1">
          <a:blip r:embed="rId3">
            <a:alphaModFix/>
          </a:blip>
          <a:srcRect b="38039" l="14348" r="15613" t="11657"/>
          <a:stretch/>
        </p:blipFill>
        <p:spPr>
          <a:xfrm>
            <a:off x="11310676" y="182208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40"/>
          <p:cNvSpPr/>
          <p:nvPr/>
        </p:nvSpPr>
        <p:spPr>
          <a:xfrm>
            <a:off x="7614291" y="3357856"/>
            <a:ext cx="118872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40"/>
          <p:cNvSpPr/>
          <p:nvPr/>
        </p:nvSpPr>
        <p:spPr>
          <a:xfrm>
            <a:off x="8850597" y="4289510"/>
            <a:ext cx="100584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40"/>
          <p:cNvSpPr/>
          <p:nvPr/>
        </p:nvSpPr>
        <p:spPr>
          <a:xfrm>
            <a:off x="2834109" y="3357856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40"/>
          <p:cNvSpPr/>
          <p:nvPr/>
        </p:nvSpPr>
        <p:spPr>
          <a:xfrm>
            <a:off x="4029155" y="3357856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40"/>
          <p:cNvSpPr/>
          <p:nvPr/>
        </p:nvSpPr>
        <p:spPr>
          <a:xfrm>
            <a:off x="5224201" y="3357856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40"/>
          <p:cNvSpPr/>
          <p:nvPr/>
        </p:nvSpPr>
        <p:spPr>
          <a:xfrm>
            <a:off x="6419246" y="3357856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40"/>
          <p:cNvSpPr/>
          <p:nvPr/>
        </p:nvSpPr>
        <p:spPr>
          <a:xfrm>
            <a:off x="2834109" y="4290761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40"/>
          <p:cNvSpPr/>
          <p:nvPr/>
        </p:nvSpPr>
        <p:spPr>
          <a:xfrm>
            <a:off x="4029155" y="4290761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40"/>
          <p:cNvSpPr/>
          <p:nvPr/>
        </p:nvSpPr>
        <p:spPr>
          <a:xfrm>
            <a:off x="5224201" y="4290761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40"/>
          <p:cNvSpPr/>
          <p:nvPr/>
        </p:nvSpPr>
        <p:spPr>
          <a:xfrm>
            <a:off x="6419246" y="4290761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40"/>
          <p:cNvSpPr/>
          <p:nvPr/>
        </p:nvSpPr>
        <p:spPr>
          <a:xfrm>
            <a:off x="7614291" y="4289510"/>
            <a:ext cx="118872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6" name="Google Shape;125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34800" y="32196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40"/>
          <p:cNvPicPr preferRelativeResize="0"/>
          <p:nvPr/>
        </p:nvPicPr>
        <p:blipFill rotWithShape="1">
          <a:blip r:embed="rId3">
            <a:alphaModFix/>
          </a:blip>
          <a:srcRect b="38039" l="14348" r="15613" t="11657"/>
          <a:stretch/>
        </p:blipFill>
        <p:spPr>
          <a:xfrm>
            <a:off x="11273833" y="3177369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40"/>
          <p:cNvSpPr/>
          <p:nvPr/>
        </p:nvSpPr>
        <p:spPr>
          <a:xfrm>
            <a:off x="8869736" y="5739703"/>
            <a:ext cx="100584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40"/>
          <p:cNvSpPr/>
          <p:nvPr/>
        </p:nvSpPr>
        <p:spPr>
          <a:xfrm>
            <a:off x="2853248" y="5740954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40"/>
          <p:cNvSpPr/>
          <p:nvPr/>
        </p:nvSpPr>
        <p:spPr>
          <a:xfrm>
            <a:off x="4048294" y="5740954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40"/>
          <p:cNvSpPr/>
          <p:nvPr/>
        </p:nvSpPr>
        <p:spPr>
          <a:xfrm>
            <a:off x="5243340" y="5740954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40"/>
          <p:cNvSpPr/>
          <p:nvPr/>
        </p:nvSpPr>
        <p:spPr>
          <a:xfrm>
            <a:off x="6438385" y="5740954"/>
            <a:ext cx="1097280" cy="5340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b="1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40"/>
          <p:cNvSpPr/>
          <p:nvPr/>
        </p:nvSpPr>
        <p:spPr>
          <a:xfrm>
            <a:off x="7633430" y="5739703"/>
            <a:ext cx="118872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40"/>
          <p:cNvSpPr/>
          <p:nvPr/>
        </p:nvSpPr>
        <p:spPr>
          <a:xfrm>
            <a:off x="9977934" y="5737842"/>
            <a:ext cx="1097280" cy="4946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40"/>
          <p:cNvSpPr txBox="1"/>
          <p:nvPr/>
        </p:nvSpPr>
        <p:spPr>
          <a:xfrm>
            <a:off x="11351540" y="2230765"/>
            <a:ext cx="3866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/>
          </a:p>
        </p:txBody>
      </p:sp>
      <p:sp>
        <p:nvSpPr>
          <p:cNvPr id="1266" name="Google Shape;1266;p40"/>
          <p:cNvSpPr txBox="1"/>
          <p:nvPr/>
        </p:nvSpPr>
        <p:spPr>
          <a:xfrm>
            <a:off x="11293361" y="3581442"/>
            <a:ext cx="3866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/>
          </a:p>
        </p:txBody>
      </p:sp>
      <p:sp>
        <p:nvSpPr>
          <p:cNvPr id="1267" name="Google Shape;1267;p40"/>
          <p:cNvSpPr txBox="1"/>
          <p:nvPr/>
        </p:nvSpPr>
        <p:spPr>
          <a:xfrm>
            <a:off x="11813563" y="3589191"/>
            <a:ext cx="4074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</a:t>
            </a:r>
            <a:endParaRPr/>
          </a:p>
        </p:txBody>
      </p:sp>
      <p:grpSp>
        <p:nvGrpSpPr>
          <p:cNvPr id="1268" name="Google Shape;1268;p40"/>
          <p:cNvGrpSpPr/>
          <p:nvPr/>
        </p:nvGrpSpPr>
        <p:grpSpPr>
          <a:xfrm>
            <a:off x="11275604" y="3977882"/>
            <a:ext cx="916396" cy="1225204"/>
            <a:chOff x="11275604" y="4120395"/>
            <a:chExt cx="916396" cy="1225204"/>
          </a:xfrm>
        </p:grpSpPr>
        <p:pic>
          <p:nvPicPr>
            <p:cNvPr id="1269" name="Google Shape;1269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502433" y="4663356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0" name="Google Shape;1270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24037" y="4126074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1" name="Google Shape;1271;p40"/>
            <p:cNvPicPr preferRelativeResize="0"/>
            <p:nvPr/>
          </p:nvPicPr>
          <p:blipFill rotWithShape="1">
            <a:blip r:embed="rId3">
              <a:alphaModFix/>
            </a:blip>
            <a:srcRect b="38039" l="14348" r="15613" t="11657"/>
            <a:stretch/>
          </p:blipFill>
          <p:spPr>
            <a:xfrm>
              <a:off x="11275604" y="412039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2" name="Google Shape;1272;p40"/>
            <p:cNvSpPr txBox="1"/>
            <p:nvPr/>
          </p:nvSpPr>
          <p:spPr>
            <a:xfrm>
              <a:off x="11299913" y="4523173"/>
              <a:ext cx="38664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DE</a:t>
              </a:r>
              <a:endParaRPr/>
            </a:p>
          </p:txBody>
        </p:sp>
        <p:sp>
          <p:nvSpPr>
            <p:cNvPr id="1273" name="Google Shape;1273;p40"/>
            <p:cNvSpPr txBox="1"/>
            <p:nvPr/>
          </p:nvSpPr>
          <p:spPr>
            <a:xfrm>
              <a:off x="11784516" y="4487989"/>
              <a:ext cx="4074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</a:t>
              </a:r>
              <a:endParaRPr/>
            </a:p>
          </p:txBody>
        </p:sp>
        <p:sp>
          <p:nvSpPr>
            <p:cNvPr id="1274" name="Google Shape;1274;p40"/>
            <p:cNvSpPr txBox="1"/>
            <p:nvPr/>
          </p:nvSpPr>
          <p:spPr>
            <a:xfrm>
              <a:off x="11467193" y="5037822"/>
              <a:ext cx="3834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DS</a:t>
              </a:r>
              <a:endParaRPr/>
            </a:p>
          </p:txBody>
        </p:sp>
      </p:grpSp>
      <p:cxnSp>
        <p:nvCxnSpPr>
          <p:cNvPr id="1275" name="Google Shape;1275;p40"/>
          <p:cNvCxnSpPr/>
          <p:nvPr/>
        </p:nvCxnSpPr>
        <p:spPr>
          <a:xfrm>
            <a:off x="11158339" y="1282530"/>
            <a:ext cx="0" cy="5314208"/>
          </a:xfrm>
          <a:prstGeom prst="straightConnector1">
            <a:avLst/>
          </a:prstGeom>
          <a:noFill/>
          <a:ln cap="flat" cmpd="sng" w="28575">
            <a:solidFill>
              <a:srgbClr val="00B6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76" name="Google Shape;1276;p40"/>
          <p:cNvSpPr txBox="1"/>
          <p:nvPr/>
        </p:nvSpPr>
        <p:spPr>
          <a:xfrm>
            <a:off x="11140109" y="1259117"/>
            <a:ext cx="105189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Capabilities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40"/>
          <p:cNvSpPr txBox="1"/>
          <p:nvPr/>
        </p:nvSpPr>
        <p:spPr>
          <a:xfrm>
            <a:off x="8751509" y="6611123"/>
            <a:ext cx="520006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: Data Engineering, DA : Data Analysis, DS:  Data Science</a:t>
            </a:r>
            <a:endParaRPr/>
          </a:p>
        </p:txBody>
      </p:sp>
      <p:grpSp>
        <p:nvGrpSpPr>
          <p:cNvPr id="1278" name="Google Shape;1278;p40"/>
          <p:cNvGrpSpPr/>
          <p:nvPr/>
        </p:nvGrpSpPr>
        <p:grpSpPr>
          <a:xfrm>
            <a:off x="11216972" y="5258374"/>
            <a:ext cx="916396" cy="1225204"/>
            <a:chOff x="11275604" y="4120395"/>
            <a:chExt cx="916396" cy="1225204"/>
          </a:xfrm>
        </p:grpSpPr>
        <p:pic>
          <p:nvPicPr>
            <p:cNvPr id="1279" name="Google Shape;1279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502433" y="4663356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0" name="Google Shape;1280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24037" y="4126074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1" name="Google Shape;1281;p40"/>
            <p:cNvPicPr preferRelativeResize="0"/>
            <p:nvPr/>
          </p:nvPicPr>
          <p:blipFill rotWithShape="1">
            <a:blip r:embed="rId3">
              <a:alphaModFix/>
            </a:blip>
            <a:srcRect b="38039" l="14348" r="15613" t="11657"/>
            <a:stretch/>
          </p:blipFill>
          <p:spPr>
            <a:xfrm>
              <a:off x="11275604" y="412039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2" name="Google Shape;1282;p40"/>
            <p:cNvSpPr txBox="1"/>
            <p:nvPr/>
          </p:nvSpPr>
          <p:spPr>
            <a:xfrm>
              <a:off x="11299913" y="4523173"/>
              <a:ext cx="38664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DE</a:t>
              </a:r>
              <a:endParaRPr/>
            </a:p>
          </p:txBody>
        </p:sp>
        <p:sp>
          <p:nvSpPr>
            <p:cNvPr id="1283" name="Google Shape;1283;p40"/>
            <p:cNvSpPr txBox="1"/>
            <p:nvPr/>
          </p:nvSpPr>
          <p:spPr>
            <a:xfrm>
              <a:off x="11784516" y="4487989"/>
              <a:ext cx="4074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</a:t>
              </a:r>
              <a:endParaRPr/>
            </a:p>
          </p:txBody>
        </p:sp>
        <p:sp>
          <p:nvSpPr>
            <p:cNvPr id="1284" name="Google Shape;1284;p40"/>
            <p:cNvSpPr txBox="1"/>
            <p:nvPr/>
          </p:nvSpPr>
          <p:spPr>
            <a:xfrm>
              <a:off x="11467193" y="5037822"/>
              <a:ext cx="3834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DS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41"/>
          <p:cNvSpPr txBox="1"/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can handle all steps of a Data Use Case</a:t>
            </a:r>
            <a:endParaRPr/>
          </a:p>
        </p:txBody>
      </p:sp>
      <p:sp>
        <p:nvSpPr>
          <p:cNvPr id="1290" name="Google Shape;1290;p41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b="0" i="0" sz="1400" u="none" cap="none" strike="noStrik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1" name="Google Shape;1291;p41"/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1292" name="Google Shape;1292;p41"/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93" name="Google Shape;1293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4" name="Google Shape;1294;p41"/>
          <p:cNvSpPr/>
          <p:nvPr/>
        </p:nvSpPr>
        <p:spPr>
          <a:xfrm>
            <a:off x="4619136" y="2511551"/>
            <a:ext cx="1371600" cy="429957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41"/>
          <p:cNvSpPr/>
          <p:nvPr/>
        </p:nvSpPr>
        <p:spPr>
          <a:xfrm>
            <a:off x="10559959" y="2504385"/>
            <a:ext cx="1371600" cy="429957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41"/>
          <p:cNvSpPr/>
          <p:nvPr/>
        </p:nvSpPr>
        <p:spPr>
          <a:xfrm>
            <a:off x="7687397" y="2504385"/>
            <a:ext cx="2743200" cy="429957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41"/>
          <p:cNvSpPr/>
          <p:nvPr/>
        </p:nvSpPr>
        <p:spPr>
          <a:xfrm>
            <a:off x="6246321" y="2504385"/>
            <a:ext cx="1371600" cy="429957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41"/>
          <p:cNvSpPr/>
          <p:nvPr/>
        </p:nvSpPr>
        <p:spPr>
          <a:xfrm>
            <a:off x="1623882" y="2519004"/>
            <a:ext cx="1371600" cy="429957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41"/>
          <p:cNvSpPr/>
          <p:nvPr/>
        </p:nvSpPr>
        <p:spPr>
          <a:xfrm>
            <a:off x="191322" y="2511551"/>
            <a:ext cx="1371600" cy="429957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41"/>
          <p:cNvSpPr/>
          <p:nvPr/>
        </p:nvSpPr>
        <p:spPr>
          <a:xfrm>
            <a:off x="235389" y="1117804"/>
            <a:ext cx="5810975" cy="625392"/>
          </a:xfrm>
          <a:prstGeom prst="flowChartPunchedCard">
            <a:avLst/>
          </a:prstGeom>
          <a:solidFill>
            <a:srgbClr val="CCF1FF"/>
          </a:solidFill>
          <a:ln cap="flat" cmpd="sng" w="12700">
            <a:solidFill>
              <a:srgbClr val="CCF1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41"/>
          <p:cNvSpPr/>
          <p:nvPr/>
        </p:nvSpPr>
        <p:spPr>
          <a:xfrm>
            <a:off x="6246321" y="1117804"/>
            <a:ext cx="4125022" cy="62539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CCF1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41"/>
          <p:cNvSpPr/>
          <p:nvPr/>
        </p:nvSpPr>
        <p:spPr>
          <a:xfrm>
            <a:off x="10430597" y="1117804"/>
            <a:ext cx="1622858" cy="625392"/>
          </a:xfrm>
          <a:prstGeom prst="snip1Rect">
            <a:avLst>
              <a:gd fmla="val 41380" name="adj"/>
            </a:avLst>
          </a:prstGeom>
          <a:solidFill>
            <a:srgbClr val="CDD9FC"/>
          </a:solidFill>
          <a:ln cap="flat" cmpd="sng" w="12700">
            <a:solidFill>
              <a:srgbClr val="CCF1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41"/>
          <p:cNvSpPr/>
          <p:nvPr/>
        </p:nvSpPr>
        <p:spPr>
          <a:xfrm>
            <a:off x="235390" y="1851344"/>
            <a:ext cx="1280160" cy="534060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41"/>
          <p:cNvSpPr/>
          <p:nvPr/>
        </p:nvSpPr>
        <p:spPr>
          <a:xfrm>
            <a:off x="6263511" y="1851344"/>
            <a:ext cx="1280160" cy="5340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41"/>
          <p:cNvSpPr/>
          <p:nvPr/>
        </p:nvSpPr>
        <p:spPr>
          <a:xfrm>
            <a:off x="7702882" y="1851344"/>
            <a:ext cx="2708100" cy="5340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41"/>
          <p:cNvSpPr/>
          <p:nvPr/>
        </p:nvSpPr>
        <p:spPr>
          <a:xfrm>
            <a:off x="10605679" y="1851344"/>
            <a:ext cx="1280160" cy="534060"/>
          </a:xfrm>
          <a:prstGeom prst="rect">
            <a:avLst/>
          </a:prstGeom>
          <a:solidFill>
            <a:srgbClr val="CDD9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41"/>
          <p:cNvSpPr/>
          <p:nvPr/>
        </p:nvSpPr>
        <p:spPr>
          <a:xfrm>
            <a:off x="1652312" y="1851344"/>
            <a:ext cx="1280160" cy="534060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41"/>
          <p:cNvSpPr/>
          <p:nvPr/>
        </p:nvSpPr>
        <p:spPr>
          <a:xfrm>
            <a:off x="1669602" y="3039736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Batch Data Integration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41"/>
          <p:cNvSpPr/>
          <p:nvPr/>
        </p:nvSpPr>
        <p:spPr>
          <a:xfrm>
            <a:off x="1669602" y="4371953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Stream Ingestion Real 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41"/>
          <p:cNvSpPr/>
          <p:nvPr/>
        </p:nvSpPr>
        <p:spPr>
          <a:xfrm>
            <a:off x="1669602" y="5704171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Message Broker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41"/>
          <p:cNvSpPr/>
          <p:nvPr/>
        </p:nvSpPr>
        <p:spPr>
          <a:xfrm>
            <a:off x="235390" y="2596319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ERP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41"/>
          <p:cNvSpPr/>
          <p:nvPr/>
        </p:nvSpPr>
        <p:spPr>
          <a:xfrm>
            <a:off x="235390" y="4373503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41"/>
          <p:cNvSpPr/>
          <p:nvPr/>
        </p:nvSpPr>
        <p:spPr>
          <a:xfrm>
            <a:off x="235390" y="5262096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External Sources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41"/>
          <p:cNvSpPr/>
          <p:nvPr/>
        </p:nvSpPr>
        <p:spPr>
          <a:xfrm>
            <a:off x="235390" y="3484911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41"/>
          <p:cNvSpPr/>
          <p:nvPr/>
        </p:nvSpPr>
        <p:spPr>
          <a:xfrm>
            <a:off x="235390" y="6150687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Files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41"/>
          <p:cNvSpPr/>
          <p:nvPr/>
        </p:nvSpPr>
        <p:spPr>
          <a:xfrm>
            <a:off x="7713900" y="4437933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41"/>
          <p:cNvSpPr/>
          <p:nvPr/>
        </p:nvSpPr>
        <p:spPr>
          <a:xfrm>
            <a:off x="9130822" y="5033698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Video/Image Analytics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41"/>
          <p:cNvSpPr/>
          <p:nvPr/>
        </p:nvSpPr>
        <p:spPr>
          <a:xfrm>
            <a:off x="7713900" y="5054193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41"/>
          <p:cNvSpPr/>
          <p:nvPr/>
        </p:nvSpPr>
        <p:spPr>
          <a:xfrm>
            <a:off x="9130822" y="4603715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Speech Analytics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41"/>
          <p:cNvSpPr/>
          <p:nvPr/>
        </p:nvSpPr>
        <p:spPr>
          <a:xfrm>
            <a:off x="9130822" y="5463681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Text Analytics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41"/>
          <p:cNvSpPr/>
          <p:nvPr/>
        </p:nvSpPr>
        <p:spPr>
          <a:xfrm>
            <a:off x="7713900" y="3821673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and Optimization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41"/>
          <p:cNvSpPr/>
          <p:nvPr/>
        </p:nvSpPr>
        <p:spPr>
          <a:xfrm>
            <a:off x="7702882" y="6286712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Geospatial and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Location Analytics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41"/>
          <p:cNvSpPr/>
          <p:nvPr/>
        </p:nvSpPr>
        <p:spPr>
          <a:xfrm>
            <a:off x="7713900" y="3205413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Predictive Analytics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41"/>
          <p:cNvSpPr/>
          <p:nvPr/>
        </p:nvSpPr>
        <p:spPr>
          <a:xfrm>
            <a:off x="7713900" y="5670452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Graph Analytics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41"/>
          <p:cNvSpPr/>
          <p:nvPr/>
        </p:nvSpPr>
        <p:spPr>
          <a:xfrm>
            <a:off x="7713900" y="2589153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Prescriptive Analytics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41"/>
          <p:cNvSpPr/>
          <p:nvPr/>
        </p:nvSpPr>
        <p:spPr>
          <a:xfrm>
            <a:off x="6285960" y="2589153"/>
            <a:ext cx="1280160" cy="53406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Statistics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41"/>
          <p:cNvSpPr/>
          <p:nvPr/>
        </p:nvSpPr>
        <p:spPr>
          <a:xfrm>
            <a:off x="6292041" y="5276221"/>
            <a:ext cx="1280160" cy="53406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Dashboard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41"/>
          <p:cNvSpPr/>
          <p:nvPr/>
        </p:nvSpPr>
        <p:spPr>
          <a:xfrm>
            <a:off x="6263511" y="6201079"/>
            <a:ext cx="1280160" cy="53406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Real time Reporting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41"/>
          <p:cNvSpPr/>
          <p:nvPr/>
        </p:nvSpPr>
        <p:spPr>
          <a:xfrm>
            <a:off x="10605679" y="5715267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Containerization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41"/>
          <p:cNvSpPr/>
          <p:nvPr/>
        </p:nvSpPr>
        <p:spPr>
          <a:xfrm>
            <a:off x="10605679" y="5099021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41"/>
          <p:cNvSpPr/>
          <p:nvPr/>
        </p:nvSpPr>
        <p:spPr>
          <a:xfrm>
            <a:off x="9130822" y="2598046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Recommendation Systems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41"/>
          <p:cNvSpPr/>
          <p:nvPr/>
        </p:nvSpPr>
        <p:spPr>
          <a:xfrm>
            <a:off x="9130822" y="3060384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41"/>
          <p:cNvSpPr/>
          <p:nvPr/>
        </p:nvSpPr>
        <p:spPr>
          <a:xfrm>
            <a:off x="9130822" y="3522720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41"/>
          <p:cNvSpPr/>
          <p:nvPr/>
        </p:nvSpPr>
        <p:spPr>
          <a:xfrm>
            <a:off x="9130822" y="5895842"/>
            <a:ext cx="1280160" cy="39087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Sentiment/ Behavior Analytics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41"/>
          <p:cNvSpPr/>
          <p:nvPr/>
        </p:nvSpPr>
        <p:spPr>
          <a:xfrm>
            <a:off x="3100670" y="1851344"/>
            <a:ext cx="1280160" cy="534060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41"/>
          <p:cNvSpPr/>
          <p:nvPr/>
        </p:nvSpPr>
        <p:spPr>
          <a:xfrm>
            <a:off x="6282201" y="4395117"/>
            <a:ext cx="1280160" cy="53406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Reports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41"/>
          <p:cNvSpPr/>
          <p:nvPr/>
        </p:nvSpPr>
        <p:spPr>
          <a:xfrm>
            <a:off x="3118174" y="2483534"/>
            <a:ext cx="1371600" cy="429957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41"/>
          <p:cNvSpPr/>
          <p:nvPr/>
        </p:nvSpPr>
        <p:spPr>
          <a:xfrm>
            <a:off x="3163134" y="4940845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Big Data/Distributed Environment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41"/>
          <p:cNvSpPr/>
          <p:nvPr/>
        </p:nvSpPr>
        <p:spPr>
          <a:xfrm>
            <a:off x="3163134" y="3759020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NOSQL Environment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41"/>
          <p:cNvSpPr/>
          <p:nvPr/>
        </p:nvSpPr>
        <p:spPr>
          <a:xfrm>
            <a:off x="3152913" y="2577195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Warehousing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41"/>
          <p:cNvSpPr/>
          <p:nvPr/>
        </p:nvSpPr>
        <p:spPr>
          <a:xfrm>
            <a:off x="10605679" y="4482775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Orchestration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41"/>
          <p:cNvSpPr/>
          <p:nvPr/>
        </p:nvSpPr>
        <p:spPr>
          <a:xfrm>
            <a:off x="10605679" y="3250283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DS/ML Platforms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41"/>
          <p:cNvSpPr/>
          <p:nvPr/>
        </p:nvSpPr>
        <p:spPr>
          <a:xfrm>
            <a:off x="10605679" y="3866529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41"/>
          <p:cNvSpPr/>
          <p:nvPr/>
        </p:nvSpPr>
        <p:spPr>
          <a:xfrm>
            <a:off x="10605679" y="2634037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 Monitoring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41"/>
          <p:cNvSpPr/>
          <p:nvPr/>
        </p:nvSpPr>
        <p:spPr>
          <a:xfrm>
            <a:off x="3163134" y="6122671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Cloud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41"/>
          <p:cNvSpPr/>
          <p:nvPr/>
        </p:nvSpPr>
        <p:spPr>
          <a:xfrm>
            <a:off x="6277875" y="3514012"/>
            <a:ext cx="1280160" cy="534060"/>
          </a:xfrm>
          <a:prstGeom prst="rect">
            <a:avLst/>
          </a:prstGeom>
          <a:solidFill>
            <a:srgbClr val="91A7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41"/>
          <p:cNvSpPr/>
          <p:nvPr/>
        </p:nvSpPr>
        <p:spPr>
          <a:xfrm>
            <a:off x="10605679" y="6281643"/>
            <a:ext cx="1280160" cy="312696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Interfacing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41"/>
          <p:cNvSpPr/>
          <p:nvPr/>
        </p:nvSpPr>
        <p:spPr>
          <a:xfrm>
            <a:off x="4648330" y="1851344"/>
            <a:ext cx="1280160" cy="534060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41"/>
          <p:cNvSpPr/>
          <p:nvPr/>
        </p:nvSpPr>
        <p:spPr>
          <a:xfrm>
            <a:off x="4648330" y="3023435"/>
            <a:ext cx="1280160" cy="534060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Quality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41"/>
          <p:cNvSpPr/>
          <p:nvPr/>
        </p:nvSpPr>
        <p:spPr>
          <a:xfrm>
            <a:off x="4664856" y="4386904"/>
            <a:ext cx="1280160" cy="460574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41"/>
          <p:cNvSpPr/>
          <p:nvPr/>
        </p:nvSpPr>
        <p:spPr>
          <a:xfrm>
            <a:off x="4664856" y="5624263"/>
            <a:ext cx="1280160" cy="460574"/>
          </a:xfrm>
          <a:prstGeom prst="rect">
            <a:avLst/>
          </a:prstGeom>
          <a:solidFill>
            <a:srgbClr val="66D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Transformation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r chart outline" id="1352" name="Google Shape;135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7206441" y="1287919"/>
            <a:ext cx="411480" cy="35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41"/>
          <p:cNvSpPr txBox="1"/>
          <p:nvPr/>
        </p:nvSpPr>
        <p:spPr>
          <a:xfrm>
            <a:off x="1721289" y="1248362"/>
            <a:ext cx="45250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41"/>
          <p:cNvSpPr txBox="1"/>
          <p:nvPr/>
        </p:nvSpPr>
        <p:spPr>
          <a:xfrm>
            <a:off x="7713900" y="1248362"/>
            <a:ext cx="2000119" cy="476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41"/>
          <p:cNvSpPr txBox="1"/>
          <p:nvPr/>
        </p:nvSpPr>
        <p:spPr>
          <a:xfrm>
            <a:off x="10605679" y="1248362"/>
            <a:ext cx="14974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rver outline" id="1356" name="Google Shape;135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1357182" y="1258070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outline" id="1357" name="Google Shape;135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10441839" y="1256157"/>
            <a:ext cx="411480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2"/>
          <p:cNvSpPr txBox="1"/>
          <p:nvPr>
            <p:ph type="title"/>
          </p:nvPr>
        </p:nvSpPr>
        <p:spPr>
          <a:xfrm>
            <a:off x="53181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Infomineo handle a wide range of cutting-edge technologies.</a:t>
            </a:r>
            <a:endParaRPr/>
          </a:p>
        </p:txBody>
      </p:sp>
      <p:grpSp>
        <p:nvGrpSpPr>
          <p:cNvPr id="1363" name="Google Shape;1363;p2"/>
          <p:cNvGrpSpPr/>
          <p:nvPr/>
        </p:nvGrpSpPr>
        <p:grpSpPr>
          <a:xfrm>
            <a:off x="2252940" y="1466664"/>
            <a:ext cx="6947242" cy="4412822"/>
            <a:chOff x="2137628" y="1258799"/>
            <a:chExt cx="7933835" cy="5039496"/>
          </a:xfrm>
        </p:grpSpPr>
        <p:sp>
          <p:nvSpPr>
            <p:cNvPr id="1364" name="Google Shape;1364;p2"/>
            <p:cNvSpPr/>
            <p:nvPr/>
          </p:nvSpPr>
          <p:spPr>
            <a:xfrm>
              <a:off x="2923154" y="1264004"/>
              <a:ext cx="2328315" cy="2415203"/>
            </a:xfrm>
            <a:custGeom>
              <a:rect b="b" l="l" r="r" t="t"/>
              <a:pathLst>
                <a:path extrusionOk="0" h="2415202" w="2317501">
                  <a:moveTo>
                    <a:pt x="2041627" y="0"/>
                  </a:moveTo>
                  <a:lnTo>
                    <a:pt x="2041627" y="1041"/>
                  </a:lnTo>
                  <a:lnTo>
                    <a:pt x="1588776" y="1041"/>
                  </a:lnTo>
                  <a:cubicBezTo>
                    <a:pt x="1575399" y="1041"/>
                    <a:pt x="1562126" y="1614"/>
                    <a:pt x="1549009" y="2655"/>
                  </a:cubicBezTo>
                  <a:lnTo>
                    <a:pt x="1239405" y="2655"/>
                  </a:lnTo>
                  <a:cubicBezTo>
                    <a:pt x="1239873" y="2134"/>
                    <a:pt x="1024431" y="2655"/>
                    <a:pt x="1024431" y="2655"/>
                  </a:cubicBezTo>
                  <a:lnTo>
                    <a:pt x="1007879" y="2655"/>
                  </a:lnTo>
                  <a:cubicBezTo>
                    <a:pt x="451445" y="2655"/>
                    <a:pt x="0" y="489911"/>
                    <a:pt x="0" y="1095117"/>
                  </a:cubicBezTo>
                  <a:cubicBezTo>
                    <a:pt x="0" y="1564416"/>
                    <a:pt x="269784" y="1936274"/>
                    <a:pt x="650335" y="2079729"/>
                  </a:cubicBezTo>
                  <a:cubicBezTo>
                    <a:pt x="703792" y="2103100"/>
                    <a:pt x="761049" y="2119288"/>
                    <a:pt x="820961" y="2127044"/>
                  </a:cubicBezTo>
                  <a:cubicBezTo>
                    <a:pt x="865257" y="2135164"/>
                    <a:pt x="910542" y="2140369"/>
                    <a:pt x="956712" y="2142555"/>
                  </a:cubicBezTo>
                  <a:cubicBezTo>
                    <a:pt x="1000956" y="2162387"/>
                    <a:pt x="1030729" y="2207620"/>
                    <a:pt x="1030729" y="2260244"/>
                  </a:cubicBezTo>
                  <a:cubicBezTo>
                    <a:pt x="1030729" y="2331191"/>
                    <a:pt x="973368" y="2388656"/>
                    <a:pt x="902682" y="2388656"/>
                  </a:cubicBezTo>
                  <a:lnTo>
                    <a:pt x="884151" y="2388656"/>
                  </a:lnTo>
                  <a:cubicBezTo>
                    <a:pt x="889877" y="2388864"/>
                    <a:pt x="895655" y="2389073"/>
                    <a:pt x="901381" y="2389177"/>
                  </a:cubicBezTo>
                  <a:lnTo>
                    <a:pt x="886077" y="2389177"/>
                  </a:lnTo>
                  <a:lnTo>
                    <a:pt x="886077" y="2415203"/>
                  </a:lnTo>
                  <a:lnTo>
                    <a:pt x="2255039" y="2415203"/>
                  </a:lnTo>
                  <a:cubicBezTo>
                    <a:pt x="2289393" y="2415203"/>
                    <a:pt x="2317501" y="2387095"/>
                    <a:pt x="2317501" y="2352740"/>
                  </a:cubicBezTo>
                  <a:lnTo>
                    <a:pt x="2317501" y="0"/>
                  </a:lnTo>
                  <a:lnTo>
                    <a:pt x="2041627" y="0"/>
                  </a:lnTo>
                  <a:close/>
                </a:path>
              </a:pathLst>
            </a:custGeom>
            <a:solidFill>
              <a:srgbClr val="9EB5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4751772" y="1265336"/>
              <a:ext cx="2300687" cy="1414474"/>
            </a:xfrm>
            <a:custGeom>
              <a:rect b="b" l="l" r="r" t="t"/>
              <a:pathLst>
                <a:path extrusionOk="0" h="1421013" w="2300688">
                  <a:moveTo>
                    <a:pt x="0" y="0"/>
                  </a:moveTo>
                  <a:lnTo>
                    <a:pt x="2300688" y="0"/>
                  </a:lnTo>
                  <a:lnTo>
                    <a:pt x="2300688" y="1421014"/>
                  </a:lnTo>
                  <a:lnTo>
                    <a:pt x="0" y="1421014"/>
                  </a:lnTo>
                  <a:close/>
                </a:path>
              </a:pathLst>
            </a:custGeom>
            <a:solidFill>
              <a:srgbClr val="6D90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8175438" y="2725513"/>
              <a:ext cx="1438021" cy="1733844"/>
            </a:xfrm>
            <a:custGeom>
              <a:rect b="b" l="l" r="r" t="t"/>
              <a:pathLst>
                <a:path extrusionOk="0" h="1733844" w="1438021">
                  <a:moveTo>
                    <a:pt x="1364109" y="421203"/>
                  </a:moveTo>
                  <a:cubicBezTo>
                    <a:pt x="1364109" y="981488"/>
                    <a:pt x="916099" y="1435692"/>
                    <a:pt x="363465" y="1435692"/>
                  </a:cubicBezTo>
                  <a:lnTo>
                    <a:pt x="355605" y="1438347"/>
                  </a:lnTo>
                  <a:cubicBezTo>
                    <a:pt x="224227" y="1447352"/>
                    <a:pt x="53445" y="1474263"/>
                    <a:pt x="6598" y="1593982"/>
                  </a:cubicBezTo>
                  <a:cubicBezTo>
                    <a:pt x="-13338" y="1644888"/>
                    <a:pt x="13885" y="1708600"/>
                    <a:pt x="61617" y="1733845"/>
                  </a:cubicBezTo>
                  <a:cubicBezTo>
                    <a:pt x="61200" y="1593461"/>
                    <a:pt x="236927" y="1571599"/>
                    <a:pt x="372886" y="1562751"/>
                  </a:cubicBezTo>
                  <a:lnTo>
                    <a:pt x="389283" y="1562751"/>
                  </a:lnTo>
                  <a:cubicBezTo>
                    <a:pt x="969088" y="1562751"/>
                    <a:pt x="1438022" y="1106413"/>
                    <a:pt x="1438022" y="546179"/>
                  </a:cubicBezTo>
                  <a:cubicBezTo>
                    <a:pt x="1438022" y="345103"/>
                    <a:pt x="1377486" y="157665"/>
                    <a:pt x="1273018" y="0"/>
                  </a:cubicBezTo>
                  <a:cubicBezTo>
                    <a:pt x="1331472" y="127319"/>
                    <a:pt x="1364109" y="269784"/>
                    <a:pt x="1364109" y="421255"/>
                  </a:cubicBezTo>
                  <a:close/>
                </a:path>
              </a:pathLst>
            </a:custGeom>
            <a:solidFill>
              <a:srgbClr val="0F4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2137628" y="3927597"/>
              <a:ext cx="1604361" cy="966185"/>
            </a:xfrm>
            <a:custGeom>
              <a:rect b="b" l="l" r="r" t="t"/>
              <a:pathLst>
                <a:path extrusionOk="0" h="966185" w="1604361">
                  <a:moveTo>
                    <a:pt x="1592732" y="966185"/>
                  </a:moveTo>
                  <a:cubicBezTo>
                    <a:pt x="1592732" y="966185"/>
                    <a:pt x="1636352" y="888056"/>
                    <a:pt x="1554630" y="650439"/>
                  </a:cubicBezTo>
                  <a:cubicBezTo>
                    <a:pt x="1472909" y="412823"/>
                    <a:pt x="1177359" y="300287"/>
                    <a:pt x="1177359" y="300287"/>
                  </a:cubicBezTo>
                  <a:cubicBezTo>
                    <a:pt x="1177359" y="300287"/>
                    <a:pt x="1001268" y="262758"/>
                    <a:pt x="900652" y="262758"/>
                  </a:cubicBezTo>
                  <a:lnTo>
                    <a:pt x="334693" y="269004"/>
                  </a:lnTo>
                  <a:cubicBezTo>
                    <a:pt x="334693" y="269004"/>
                    <a:pt x="39143" y="306533"/>
                    <a:pt x="0" y="0"/>
                  </a:cubicBezTo>
                  <a:lnTo>
                    <a:pt x="0" y="110871"/>
                  </a:lnTo>
                  <a:cubicBezTo>
                    <a:pt x="0" y="265516"/>
                    <a:pt x="126121" y="390909"/>
                    <a:pt x="281652" y="390909"/>
                  </a:cubicBezTo>
                  <a:lnTo>
                    <a:pt x="938337" y="390909"/>
                  </a:lnTo>
                  <a:cubicBezTo>
                    <a:pt x="938337" y="390909"/>
                    <a:pt x="957180" y="390909"/>
                    <a:pt x="957180" y="390909"/>
                  </a:cubicBezTo>
                  <a:cubicBezTo>
                    <a:pt x="1289531" y="390909"/>
                    <a:pt x="1562542" y="643516"/>
                    <a:pt x="1592680" y="966133"/>
                  </a:cubicBezTo>
                </a:path>
              </a:pathLst>
            </a:custGeom>
            <a:solidFill>
              <a:srgbClr val="0F4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3554612" y="5235554"/>
              <a:ext cx="6516851" cy="1062741"/>
            </a:xfrm>
            <a:custGeom>
              <a:rect b="b" l="l" r="r" t="t"/>
              <a:pathLst>
                <a:path extrusionOk="0" h="1062741" w="6516851">
                  <a:moveTo>
                    <a:pt x="6511699" y="0"/>
                  </a:moveTo>
                  <a:cubicBezTo>
                    <a:pt x="6511074" y="0"/>
                    <a:pt x="6510397" y="0"/>
                    <a:pt x="6509773" y="0"/>
                  </a:cubicBezTo>
                  <a:cubicBezTo>
                    <a:pt x="6511022" y="17594"/>
                    <a:pt x="6511699" y="35343"/>
                    <a:pt x="6511699" y="53353"/>
                  </a:cubicBezTo>
                  <a:cubicBezTo>
                    <a:pt x="6511699" y="519789"/>
                    <a:pt x="6089507" y="895291"/>
                    <a:pt x="5569198" y="895291"/>
                  </a:cubicBezTo>
                  <a:lnTo>
                    <a:pt x="5553738" y="895291"/>
                  </a:lnTo>
                  <a:cubicBezTo>
                    <a:pt x="5553738" y="895291"/>
                    <a:pt x="5352298" y="895707"/>
                    <a:pt x="5352714" y="895291"/>
                  </a:cubicBezTo>
                  <a:lnTo>
                    <a:pt x="4054439" y="895291"/>
                  </a:lnTo>
                  <a:cubicBezTo>
                    <a:pt x="4043352" y="895863"/>
                    <a:pt x="4032160" y="896175"/>
                    <a:pt x="4020917" y="896175"/>
                  </a:cubicBezTo>
                  <a:lnTo>
                    <a:pt x="643746" y="896175"/>
                  </a:lnTo>
                  <a:cubicBezTo>
                    <a:pt x="295103" y="896175"/>
                    <a:pt x="12462" y="612025"/>
                    <a:pt x="12462" y="261560"/>
                  </a:cubicBezTo>
                  <a:cubicBezTo>
                    <a:pt x="12462" y="220179"/>
                    <a:pt x="16470" y="179735"/>
                    <a:pt x="24017" y="140540"/>
                  </a:cubicBezTo>
                  <a:cubicBezTo>
                    <a:pt x="-4663" y="227050"/>
                    <a:pt x="334" y="332350"/>
                    <a:pt x="334" y="428126"/>
                  </a:cubicBezTo>
                  <a:cubicBezTo>
                    <a:pt x="334" y="778643"/>
                    <a:pt x="283287" y="1062741"/>
                    <a:pt x="632294" y="1062741"/>
                  </a:cubicBezTo>
                  <a:lnTo>
                    <a:pt x="4013058" y="1062741"/>
                  </a:lnTo>
                  <a:cubicBezTo>
                    <a:pt x="4024300" y="1062741"/>
                    <a:pt x="4035492" y="1062429"/>
                    <a:pt x="4046579" y="1061856"/>
                  </a:cubicBezTo>
                  <a:lnTo>
                    <a:pt x="5346259" y="1061856"/>
                  </a:lnTo>
                  <a:cubicBezTo>
                    <a:pt x="5345843" y="1062273"/>
                    <a:pt x="5547492" y="1061856"/>
                    <a:pt x="5547492" y="1061856"/>
                  </a:cubicBezTo>
                  <a:lnTo>
                    <a:pt x="5562951" y="1061856"/>
                  </a:lnTo>
                  <a:cubicBezTo>
                    <a:pt x="6083833" y="1061856"/>
                    <a:pt x="6516852" y="674643"/>
                    <a:pt x="6516852" y="208207"/>
                  </a:cubicBezTo>
                  <a:cubicBezTo>
                    <a:pt x="6516852" y="64857"/>
                    <a:pt x="6511647" y="0"/>
                    <a:pt x="6511647" y="0"/>
                  </a:cubicBezTo>
                  <a:close/>
                </a:path>
              </a:pathLst>
            </a:custGeom>
            <a:solidFill>
              <a:srgbClr val="0F4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9" name="Google Shape;1369;p2"/>
            <p:cNvGrpSpPr/>
            <p:nvPr/>
          </p:nvGrpSpPr>
          <p:grpSpPr>
            <a:xfrm>
              <a:off x="7630080" y="1642576"/>
              <a:ext cx="421775" cy="469819"/>
              <a:chOff x="7630080" y="1642576"/>
              <a:chExt cx="421775" cy="469819"/>
            </a:xfrm>
          </p:grpSpPr>
          <p:sp>
            <p:nvSpPr>
              <p:cNvPr id="1370" name="Google Shape;1370;p2"/>
              <p:cNvSpPr/>
              <p:nvPr/>
            </p:nvSpPr>
            <p:spPr>
              <a:xfrm>
                <a:off x="7630080" y="1642680"/>
                <a:ext cx="416569" cy="469715"/>
              </a:xfrm>
              <a:custGeom>
                <a:rect b="b" l="l" r="r" t="t"/>
                <a:pathLst>
                  <a:path extrusionOk="0" h="469715" w="416569">
                    <a:moveTo>
                      <a:pt x="57257" y="381279"/>
                    </a:moveTo>
                    <a:cubicBezTo>
                      <a:pt x="20821" y="381279"/>
                      <a:pt x="0" y="407305"/>
                      <a:pt x="0" y="443741"/>
                    </a:cubicBezTo>
                    <a:cubicBezTo>
                      <a:pt x="0" y="446656"/>
                      <a:pt x="2342" y="458212"/>
                      <a:pt x="9577" y="469715"/>
                    </a:cubicBezTo>
                    <a:cubicBezTo>
                      <a:pt x="23267" y="455089"/>
                      <a:pt x="42422" y="444939"/>
                      <a:pt x="61993" y="444939"/>
                    </a:cubicBezTo>
                    <a:lnTo>
                      <a:pt x="63607" y="445251"/>
                    </a:lnTo>
                    <a:cubicBezTo>
                      <a:pt x="259530" y="445251"/>
                      <a:pt x="416570" y="273428"/>
                      <a:pt x="416570" y="61421"/>
                    </a:cubicBezTo>
                    <a:lnTo>
                      <a:pt x="416570" y="0"/>
                    </a:lnTo>
                    <a:cubicBezTo>
                      <a:pt x="416570" y="211955"/>
                      <a:pt x="253179" y="381227"/>
                      <a:pt x="57257" y="381227"/>
                    </a:cubicBezTo>
                    <a:close/>
                  </a:path>
                </a:pathLst>
              </a:custGeom>
              <a:solidFill>
                <a:srgbClr val="0F4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2"/>
              <p:cNvSpPr/>
              <p:nvPr/>
            </p:nvSpPr>
            <p:spPr>
              <a:xfrm>
                <a:off x="8046650" y="1642576"/>
                <a:ext cx="5205" cy="104"/>
              </a:xfrm>
              <a:custGeom>
                <a:rect b="b" l="l" r="r" t="t"/>
                <a:pathLst>
                  <a:path extrusionOk="0" h="104" w="5205">
                    <a:moveTo>
                      <a:pt x="0" y="104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0" y="52"/>
                      <a:pt x="0" y="104"/>
                    </a:cubicBezTo>
                    <a:close/>
                  </a:path>
                </a:pathLst>
              </a:custGeom>
              <a:solidFill>
                <a:srgbClr val="0F4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2" name="Google Shape;1372;p2"/>
            <p:cNvSpPr/>
            <p:nvPr/>
          </p:nvSpPr>
          <p:spPr>
            <a:xfrm>
              <a:off x="2902789" y="2007251"/>
              <a:ext cx="1061960" cy="1595959"/>
            </a:xfrm>
            <a:custGeom>
              <a:rect b="b" l="l" r="r" t="t"/>
              <a:pathLst>
                <a:path extrusionOk="0" h="1595959" w="1061960">
                  <a:moveTo>
                    <a:pt x="650335" y="1419712"/>
                  </a:moveTo>
                  <a:cubicBezTo>
                    <a:pt x="703792" y="1443084"/>
                    <a:pt x="761049" y="1459272"/>
                    <a:pt x="820961" y="1467027"/>
                  </a:cubicBezTo>
                  <a:cubicBezTo>
                    <a:pt x="865257" y="1475147"/>
                    <a:pt x="910542" y="1480353"/>
                    <a:pt x="956712" y="1482539"/>
                  </a:cubicBezTo>
                  <a:cubicBezTo>
                    <a:pt x="999758" y="1501798"/>
                    <a:pt x="1028960" y="1545157"/>
                    <a:pt x="1030573" y="1595960"/>
                  </a:cubicBezTo>
                  <a:cubicBezTo>
                    <a:pt x="1050093" y="1573421"/>
                    <a:pt x="1061960" y="1544012"/>
                    <a:pt x="1061960" y="1511792"/>
                  </a:cubicBezTo>
                  <a:cubicBezTo>
                    <a:pt x="1061960" y="1459115"/>
                    <a:pt x="1032187" y="1413883"/>
                    <a:pt x="987943" y="1394103"/>
                  </a:cubicBezTo>
                  <a:cubicBezTo>
                    <a:pt x="941825" y="1391969"/>
                    <a:pt x="896488" y="1386712"/>
                    <a:pt x="852192" y="1378591"/>
                  </a:cubicBezTo>
                  <a:cubicBezTo>
                    <a:pt x="792280" y="1370836"/>
                    <a:pt x="735023" y="1354648"/>
                    <a:pt x="681566" y="1331276"/>
                  </a:cubicBezTo>
                  <a:cubicBezTo>
                    <a:pt x="301015" y="1187874"/>
                    <a:pt x="31231" y="815964"/>
                    <a:pt x="31231" y="346665"/>
                  </a:cubicBezTo>
                  <a:cubicBezTo>
                    <a:pt x="31231" y="225384"/>
                    <a:pt x="49397" y="108840"/>
                    <a:pt x="82866" y="0"/>
                  </a:cubicBezTo>
                  <a:cubicBezTo>
                    <a:pt x="29565" y="133201"/>
                    <a:pt x="0" y="280299"/>
                    <a:pt x="0" y="435153"/>
                  </a:cubicBezTo>
                  <a:cubicBezTo>
                    <a:pt x="0" y="904452"/>
                    <a:pt x="269784" y="1276310"/>
                    <a:pt x="650335" y="1419764"/>
                  </a:cubicBezTo>
                  <a:close/>
                </a:path>
              </a:pathLst>
            </a:custGeom>
            <a:solidFill>
              <a:srgbClr val="0F4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8317527" y="5479365"/>
              <a:ext cx="260" cy="15719"/>
            </a:xfrm>
            <a:custGeom>
              <a:rect b="b" l="l" r="r" t="t"/>
              <a:pathLst>
                <a:path extrusionOk="0" h="15719" w="260">
                  <a:moveTo>
                    <a:pt x="261" y="0"/>
                  </a:moveTo>
                  <a:lnTo>
                    <a:pt x="0" y="0"/>
                  </a:lnTo>
                  <a:cubicBezTo>
                    <a:pt x="104" y="5205"/>
                    <a:pt x="261" y="10462"/>
                    <a:pt x="261" y="15719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0F4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2"/>
            <p:cNvSpPr/>
            <p:nvPr/>
          </p:nvSpPr>
          <p:spPr>
            <a:xfrm rot="-5386200">
              <a:off x="6012497" y="5261291"/>
              <a:ext cx="415217" cy="3175"/>
            </a:xfrm>
            <a:custGeom>
              <a:rect b="b" l="l" r="r" t="t"/>
              <a:pathLst>
                <a:path extrusionOk="0" h="3175" w="415217">
                  <a:moveTo>
                    <a:pt x="0" y="0"/>
                  </a:moveTo>
                  <a:lnTo>
                    <a:pt x="415217" y="0"/>
                  </a:lnTo>
                  <a:lnTo>
                    <a:pt x="415217" y="3175"/>
                  </a:lnTo>
                  <a:lnTo>
                    <a:pt x="0" y="3175"/>
                  </a:ln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4746574" y="2091679"/>
              <a:ext cx="2471358" cy="1511895"/>
            </a:xfrm>
            <a:custGeom>
              <a:rect b="b" l="l" r="r" t="t"/>
              <a:pathLst>
                <a:path extrusionOk="0" h="1511895" w="2471358">
                  <a:moveTo>
                    <a:pt x="204192" y="389608"/>
                  </a:moveTo>
                  <a:cubicBezTo>
                    <a:pt x="-18694" y="382945"/>
                    <a:pt x="409" y="662671"/>
                    <a:pt x="409" y="662671"/>
                  </a:cubicBezTo>
                  <a:lnTo>
                    <a:pt x="409" y="1410447"/>
                  </a:lnTo>
                  <a:lnTo>
                    <a:pt x="3584" y="1405294"/>
                  </a:lnTo>
                  <a:lnTo>
                    <a:pt x="3584" y="1265431"/>
                  </a:lnTo>
                  <a:cubicBezTo>
                    <a:pt x="3584" y="1265431"/>
                    <a:pt x="-15519" y="1112242"/>
                    <a:pt x="150058" y="1112242"/>
                  </a:cubicBezTo>
                  <a:lnTo>
                    <a:pt x="1423713" y="1112242"/>
                  </a:lnTo>
                  <a:cubicBezTo>
                    <a:pt x="1423713" y="1112242"/>
                    <a:pt x="1544733" y="1098917"/>
                    <a:pt x="1544733" y="1185531"/>
                  </a:cubicBezTo>
                  <a:lnTo>
                    <a:pt x="1544733" y="1405346"/>
                  </a:lnTo>
                  <a:cubicBezTo>
                    <a:pt x="1544733" y="1405346"/>
                    <a:pt x="1538383" y="1511896"/>
                    <a:pt x="1646651" y="1511896"/>
                  </a:cubicBezTo>
                  <a:lnTo>
                    <a:pt x="2082897" y="1511896"/>
                  </a:lnTo>
                  <a:lnTo>
                    <a:pt x="2082897" y="1255489"/>
                  </a:lnTo>
                  <a:cubicBezTo>
                    <a:pt x="2082897" y="1255489"/>
                    <a:pt x="2057443" y="1042337"/>
                    <a:pt x="2178412" y="1042337"/>
                  </a:cubicBezTo>
                  <a:lnTo>
                    <a:pt x="2471359" y="1042337"/>
                  </a:lnTo>
                  <a:cubicBezTo>
                    <a:pt x="2471359" y="1042337"/>
                    <a:pt x="2420400" y="989036"/>
                    <a:pt x="2420400" y="882486"/>
                  </a:cubicBezTo>
                  <a:lnTo>
                    <a:pt x="2420400" y="735960"/>
                  </a:lnTo>
                  <a:cubicBezTo>
                    <a:pt x="2420400" y="735960"/>
                    <a:pt x="2433153" y="556121"/>
                    <a:pt x="2242071" y="549459"/>
                  </a:cubicBezTo>
                  <a:lnTo>
                    <a:pt x="1745341" y="549459"/>
                  </a:lnTo>
                  <a:cubicBezTo>
                    <a:pt x="1745341" y="549459"/>
                    <a:pt x="1662526" y="549459"/>
                    <a:pt x="1662526" y="456234"/>
                  </a:cubicBezTo>
                  <a:lnTo>
                    <a:pt x="1662526" y="0"/>
                  </a:lnTo>
                  <a:lnTo>
                    <a:pt x="433428" y="0"/>
                  </a:lnTo>
                  <a:lnTo>
                    <a:pt x="433428" y="163182"/>
                  </a:lnTo>
                  <a:cubicBezTo>
                    <a:pt x="433428" y="316371"/>
                    <a:pt x="427077" y="396322"/>
                    <a:pt x="204192" y="389660"/>
                  </a:cubicBezTo>
                  <a:close/>
                </a:path>
              </a:pathLst>
            </a:custGeom>
            <a:solidFill>
              <a:srgbClr val="CDD9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3205991" y="2761794"/>
              <a:ext cx="416" cy="19467"/>
            </a:xfrm>
            <a:custGeom>
              <a:rect b="b" l="l" r="r" t="t"/>
              <a:pathLst>
                <a:path extrusionOk="0" h="19467" w="416">
                  <a:moveTo>
                    <a:pt x="0" y="52"/>
                  </a:moveTo>
                  <a:cubicBezTo>
                    <a:pt x="0" y="572"/>
                    <a:pt x="0" y="1093"/>
                    <a:pt x="0" y="1614"/>
                  </a:cubicBezTo>
                  <a:cubicBezTo>
                    <a:pt x="0" y="7495"/>
                    <a:pt x="104" y="13377"/>
                    <a:pt x="260" y="19207"/>
                  </a:cubicBezTo>
                  <a:cubicBezTo>
                    <a:pt x="260" y="19311"/>
                    <a:pt x="364" y="19363"/>
                    <a:pt x="416" y="19467"/>
                  </a:cubicBezTo>
                  <a:cubicBezTo>
                    <a:pt x="208" y="13013"/>
                    <a:pt x="52" y="6506"/>
                    <a:pt x="52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6218747" y="5470672"/>
              <a:ext cx="3227" cy="661786"/>
            </a:xfrm>
            <a:custGeom>
              <a:rect b="b" l="l" r="r" t="t"/>
              <a:pathLst>
                <a:path extrusionOk="0" h="661786" w="3227">
                  <a:moveTo>
                    <a:pt x="0" y="661786"/>
                  </a:moveTo>
                  <a:lnTo>
                    <a:pt x="3071" y="661786"/>
                  </a:lnTo>
                  <a:cubicBezTo>
                    <a:pt x="3071" y="661786"/>
                    <a:pt x="3228" y="655488"/>
                    <a:pt x="3228" y="655488"/>
                  </a:cubicBezTo>
                  <a:lnTo>
                    <a:pt x="3228" y="0"/>
                  </a:lnTo>
                  <a:lnTo>
                    <a:pt x="52" y="0"/>
                  </a:lnTo>
                  <a:cubicBezTo>
                    <a:pt x="52" y="0"/>
                    <a:pt x="52" y="661734"/>
                    <a:pt x="52" y="661734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8225812" y="4391118"/>
              <a:ext cx="937" cy="1144"/>
            </a:xfrm>
            <a:custGeom>
              <a:rect b="b" l="l" r="r" t="t"/>
              <a:pathLst>
                <a:path extrusionOk="0" h="1144" w="937">
                  <a:moveTo>
                    <a:pt x="937" y="0"/>
                  </a:moveTo>
                  <a:cubicBezTo>
                    <a:pt x="625" y="364"/>
                    <a:pt x="313" y="781"/>
                    <a:pt x="0" y="1145"/>
                  </a:cubicBezTo>
                  <a:cubicBezTo>
                    <a:pt x="313" y="781"/>
                    <a:pt x="625" y="364"/>
                    <a:pt x="937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8244082" y="4368996"/>
              <a:ext cx="2289" cy="2498"/>
            </a:xfrm>
            <a:custGeom>
              <a:rect b="b" l="l" r="r" t="t"/>
              <a:pathLst>
                <a:path extrusionOk="0" h="2498" w="2289">
                  <a:moveTo>
                    <a:pt x="2290" y="0"/>
                  </a:moveTo>
                  <a:cubicBezTo>
                    <a:pt x="1510" y="833"/>
                    <a:pt x="781" y="1666"/>
                    <a:pt x="0" y="2498"/>
                  </a:cubicBezTo>
                  <a:cubicBezTo>
                    <a:pt x="781" y="1666"/>
                    <a:pt x="1510" y="833"/>
                    <a:pt x="2290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8274324" y="4336932"/>
              <a:ext cx="3955" cy="3747"/>
            </a:xfrm>
            <a:custGeom>
              <a:rect b="b" l="l" r="r" t="t"/>
              <a:pathLst>
                <a:path extrusionOk="0" h="3747" w="3955">
                  <a:moveTo>
                    <a:pt x="3956" y="0"/>
                  </a:moveTo>
                  <a:cubicBezTo>
                    <a:pt x="2655" y="1249"/>
                    <a:pt x="1301" y="2499"/>
                    <a:pt x="0" y="3748"/>
                  </a:cubicBezTo>
                  <a:cubicBezTo>
                    <a:pt x="1301" y="2499"/>
                    <a:pt x="2603" y="1249"/>
                    <a:pt x="3956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8208323" y="4412772"/>
              <a:ext cx="1040" cy="1301"/>
            </a:xfrm>
            <a:custGeom>
              <a:rect b="b" l="l" r="r" t="t"/>
              <a:pathLst>
                <a:path extrusionOk="0" h="1301" w="1040">
                  <a:moveTo>
                    <a:pt x="1041" y="0"/>
                  </a:moveTo>
                  <a:cubicBezTo>
                    <a:pt x="729" y="417"/>
                    <a:pt x="364" y="885"/>
                    <a:pt x="0" y="1301"/>
                  </a:cubicBezTo>
                  <a:cubicBezTo>
                    <a:pt x="312" y="885"/>
                    <a:pt x="677" y="417"/>
                    <a:pt x="1041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8191250" y="4434842"/>
              <a:ext cx="1925" cy="2758"/>
            </a:xfrm>
            <a:custGeom>
              <a:rect b="b" l="l" r="r" t="t"/>
              <a:pathLst>
                <a:path extrusionOk="0" h="2758" w="1925">
                  <a:moveTo>
                    <a:pt x="1926" y="0"/>
                  </a:moveTo>
                  <a:cubicBezTo>
                    <a:pt x="1301" y="937"/>
                    <a:pt x="625" y="1822"/>
                    <a:pt x="0" y="2759"/>
                  </a:cubicBezTo>
                  <a:cubicBezTo>
                    <a:pt x="625" y="1822"/>
                    <a:pt x="1301" y="937"/>
                    <a:pt x="1926" y="0"/>
                  </a:cubicBezTo>
                  <a:close/>
                </a:path>
              </a:pathLst>
            </a:custGeom>
            <a:solidFill>
              <a:srgbClr val="00B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4756909" y="3074917"/>
              <a:ext cx="2097166" cy="1291216"/>
            </a:xfrm>
            <a:custGeom>
              <a:rect b="b" l="l" r="r" t="t"/>
              <a:pathLst>
                <a:path extrusionOk="0" h="1291216" w="2097166">
                  <a:moveTo>
                    <a:pt x="1702718" y="1187165"/>
                  </a:moveTo>
                  <a:lnTo>
                    <a:pt x="2097166" y="1187165"/>
                  </a:lnTo>
                  <a:lnTo>
                    <a:pt x="2097166" y="463073"/>
                  </a:lnTo>
                  <a:lnTo>
                    <a:pt x="1657849" y="463073"/>
                  </a:lnTo>
                  <a:cubicBezTo>
                    <a:pt x="1548801" y="463073"/>
                    <a:pt x="1555255" y="339814"/>
                    <a:pt x="1555255" y="339814"/>
                  </a:cubicBezTo>
                  <a:lnTo>
                    <a:pt x="1555255" y="85593"/>
                  </a:lnTo>
                  <a:cubicBezTo>
                    <a:pt x="1555255" y="-14554"/>
                    <a:pt x="1433402" y="853"/>
                    <a:pt x="1433402" y="853"/>
                  </a:cubicBezTo>
                  <a:lnTo>
                    <a:pt x="150742" y="853"/>
                  </a:lnTo>
                  <a:cubicBezTo>
                    <a:pt x="-15980" y="853"/>
                    <a:pt x="3227" y="178037"/>
                    <a:pt x="3227" y="178037"/>
                  </a:cubicBezTo>
                  <a:lnTo>
                    <a:pt x="3227" y="339814"/>
                  </a:lnTo>
                  <a:lnTo>
                    <a:pt x="0" y="345748"/>
                  </a:lnTo>
                  <a:lnTo>
                    <a:pt x="0" y="521943"/>
                  </a:lnTo>
                  <a:cubicBezTo>
                    <a:pt x="104989" y="551977"/>
                    <a:pt x="90050" y="681326"/>
                    <a:pt x="90050" y="681326"/>
                  </a:cubicBezTo>
                  <a:lnTo>
                    <a:pt x="90050" y="983070"/>
                  </a:lnTo>
                  <a:lnTo>
                    <a:pt x="307834" y="983070"/>
                  </a:lnTo>
                  <a:cubicBezTo>
                    <a:pt x="307834" y="983070"/>
                    <a:pt x="493815" y="983070"/>
                    <a:pt x="500218" y="1144847"/>
                  </a:cubicBezTo>
                  <a:cubicBezTo>
                    <a:pt x="504538" y="1254208"/>
                    <a:pt x="561639" y="1283617"/>
                    <a:pt x="598179" y="1291217"/>
                  </a:cubicBezTo>
                  <a:lnTo>
                    <a:pt x="1507367" y="1291217"/>
                  </a:lnTo>
                  <a:cubicBezTo>
                    <a:pt x="1538963" y="1230993"/>
                    <a:pt x="1597313" y="1184406"/>
                    <a:pt x="1702770" y="1187217"/>
                  </a:cubicBezTo>
                  <a:close/>
                </a:path>
              </a:pathLst>
            </a:custGeom>
            <a:solidFill>
              <a:srgbClr val="6D90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4455470" y="3977174"/>
              <a:ext cx="1821473" cy="1080879"/>
            </a:xfrm>
            <a:custGeom>
              <a:rect b="b" l="l" r="r" t="t"/>
              <a:pathLst>
                <a:path extrusionOk="0" h="1080879" w="1790007">
                  <a:moveTo>
                    <a:pt x="1789955" y="251955"/>
                  </a:moveTo>
                  <a:lnTo>
                    <a:pt x="870773" y="251955"/>
                  </a:lnTo>
                  <a:cubicBezTo>
                    <a:pt x="833816" y="245761"/>
                    <a:pt x="776143" y="221817"/>
                    <a:pt x="771770" y="132653"/>
                  </a:cubicBezTo>
                  <a:cubicBezTo>
                    <a:pt x="765264" y="754"/>
                    <a:pt x="577253" y="754"/>
                    <a:pt x="577253" y="754"/>
                  </a:cubicBezTo>
                  <a:lnTo>
                    <a:pt x="142829" y="754"/>
                  </a:lnTo>
                  <a:cubicBezTo>
                    <a:pt x="142829" y="754"/>
                    <a:pt x="-6300" y="-18089"/>
                    <a:pt x="207" y="132653"/>
                  </a:cubicBezTo>
                  <a:lnTo>
                    <a:pt x="207" y="774347"/>
                  </a:lnTo>
                  <a:lnTo>
                    <a:pt x="273375" y="774347"/>
                  </a:lnTo>
                  <a:cubicBezTo>
                    <a:pt x="283629" y="774972"/>
                    <a:pt x="292686" y="776377"/>
                    <a:pt x="300702" y="778407"/>
                  </a:cubicBezTo>
                  <a:cubicBezTo>
                    <a:pt x="375969" y="797302"/>
                    <a:pt x="360822" y="870643"/>
                    <a:pt x="360822" y="870643"/>
                  </a:cubicBezTo>
                  <a:lnTo>
                    <a:pt x="360822" y="1062402"/>
                  </a:lnTo>
                  <a:lnTo>
                    <a:pt x="360718" y="1078746"/>
                  </a:lnTo>
                  <a:lnTo>
                    <a:pt x="1757371" y="1078746"/>
                  </a:lnTo>
                  <a:lnTo>
                    <a:pt x="1757371" y="1080880"/>
                  </a:lnTo>
                  <a:lnTo>
                    <a:pt x="1760598" y="1080880"/>
                  </a:lnTo>
                  <a:lnTo>
                    <a:pt x="1760598" y="456050"/>
                  </a:lnTo>
                  <a:cubicBezTo>
                    <a:pt x="1760598" y="456050"/>
                    <a:pt x="1734885" y="338934"/>
                    <a:pt x="1788810" y="253829"/>
                  </a:cubicBezTo>
                  <a:cubicBezTo>
                    <a:pt x="1789227" y="253205"/>
                    <a:pt x="1789591" y="252580"/>
                    <a:pt x="1790007" y="251955"/>
                  </a:cubicBezTo>
                  <a:close/>
                </a:path>
              </a:pathLst>
            </a:custGeom>
            <a:solidFill>
              <a:srgbClr val="71E7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7799664" y="4367832"/>
              <a:ext cx="2266802" cy="1767603"/>
            </a:xfrm>
            <a:custGeom>
              <a:rect b="b" l="l" r="r" t="t"/>
              <a:pathLst>
                <a:path extrusionOk="0" h="1767603" w="2266802">
                  <a:moveTo>
                    <a:pt x="1322531" y="110662"/>
                  </a:moveTo>
                  <a:lnTo>
                    <a:pt x="493191" y="110662"/>
                  </a:lnTo>
                  <a:cubicBezTo>
                    <a:pt x="434789" y="110662"/>
                    <a:pt x="390180" y="55487"/>
                    <a:pt x="387629" y="0"/>
                  </a:cubicBezTo>
                  <a:cubicBezTo>
                    <a:pt x="385183" y="104"/>
                    <a:pt x="382581" y="208"/>
                    <a:pt x="379926" y="260"/>
                  </a:cubicBezTo>
                  <a:cubicBezTo>
                    <a:pt x="379926" y="364"/>
                    <a:pt x="379822" y="416"/>
                    <a:pt x="379822" y="520"/>
                  </a:cubicBezTo>
                  <a:cubicBezTo>
                    <a:pt x="379717" y="728"/>
                    <a:pt x="379665" y="937"/>
                    <a:pt x="379562" y="1093"/>
                  </a:cubicBezTo>
                  <a:cubicBezTo>
                    <a:pt x="379249" y="1822"/>
                    <a:pt x="378989" y="2603"/>
                    <a:pt x="378677" y="3331"/>
                  </a:cubicBezTo>
                  <a:cubicBezTo>
                    <a:pt x="376335" y="9057"/>
                    <a:pt x="374044" y="14783"/>
                    <a:pt x="371806" y="20560"/>
                  </a:cubicBezTo>
                  <a:cubicBezTo>
                    <a:pt x="371129" y="22278"/>
                    <a:pt x="370505" y="23996"/>
                    <a:pt x="369828" y="25714"/>
                  </a:cubicBezTo>
                  <a:cubicBezTo>
                    <a:pt x="367329" y="32324"/>
                    <a:pt x="364935" y="38987"/>
                    <a:pt x="362645" y="45701"/>
                  </a:cubicBezTo>
                  <a:cubicBezTo>
                    <a:pt x="362489" y="46222"/>
                    <a:pt x="362332" y="46690"/>
                    <a:pt x="362176" y="47211"/>
                  </a:cubicBezTo>
                  <a:cubicBezTo>
                    <a:pt x="360042" y="53509"/>
                    <a:pt x="358012" y="59807"/>
                    <a:pt x="356086" y="66106"/>
                  </a:cubicBezTo>
                  <a:cubicBezTo>
                    <a:pt x="355514" y="67875"/>
                    <a:pt x="354993" y="69697"/>
                    <a:pt x="354472" y="71467"/>
                  </a:cubicBezTo>
                  <a:cubicBezTo>
                    <a:pt x="352494" y="78026"/>
                    <a:pt x="350621" y="84532"/>
                    <a:pt x="348851" y="91143"/>
                  </a:cubicBezTo>
                  <a:cubicBezTo>
                    <a:pt x="348799" y="91403"/>
                    <a:pt x="348695" y="91715"/>
                    <a:pt x="348591" y="91975"/>
                  </a:cubicBezTo>
                  <a:cubicBezTo>
                    <a:pt x="346769" y="98794"/>
                    <a:pt x="345051" y="105717"/>
                    <a:pt x="343438" y="112588"/>
                  </a:cubicBezTo>
                  <a:cubicBezTo>
                    <a:pt x="343021" y="114358"/>
                    <a:pt x="342605" y="116180"/>
                    <a:pt x="342188" y="117949"/>
                  </a:cubicBezTo>
                  <a:cubicBezTo>
                    <a:pt x="340783" y="124039"/>
                    <a:pt x="339482" y="130182"/>
                    <a:pt x="338232" y="136324"/>
                  </a:cubicBezTo>
                  <a:cubicBezTo>
                    <a:pt x="338076" y="137208"/>
                    <a:pt x="337868" y="138093"/>
                    <a:pt x="337660" y="138978"/>
                  </a:cubicBezTo>
                  <a:cubicBezTo>
                    <a:pt x="336306" y="145849"/>
                    <a:pt x="335057" y="152772"/>
                    <a:pt x="333912" y="159747"/>
                  </a:cubicBezTo>
                  <a:cubicBezTo>
                    <a:pt x="333600" y="161517"/>
                    <a:pt x="333340" y="163286"/>
                    <a:pt x="333027" y="165056"/>
                  </a:cubicBezTo>
                  <a:cubicBezTo>
                    <a:pt x="332091" y="170938"/>
                    <a:pt x="331205" y="176872"/>
                    <a:pt x="330425" y="182806"/>
                  </a:cubicBezTo>
                  <a:cubicBezTo>
                    <a:pt x="330268" y="184055"/>
                    <a:pt x="330061" y="185356"/>
                    <a:pt x="329904" y="186606"/>
                  </a:cubicBezTo>
                  <a:cubicBezTo>
                    <a:pt x="329019" y="193528"/>
                    <a:pt x="328238" y="200503"/>
                    <a:pt x="327510" y="207478"/>
                  </a:cubicBezTo>
                  <a:cubicBezTo>
                    <a:pt x="327354" y="209144"/>
                    <a:pt x="327197" y="210810"/>
                    <a:pt x="327041" y="212527"/>
                  </a:cubicBezTo>
                  <a:cubicBezTo>
                    <a:pt x="326521" y="218357"/>
                    <a:pt x="326000" y="224187"/>
                    <a:pt x="325636" y="230017"/>
                  </a:cubicBezTo>
                  <a:cubicBezTo>
                    <a:pt x="325532" y="231526"/>
                    <a:pt x="325428" y="233036"/>
                    <a:pt x="325324" y="234545"/>
                  </a:cubicBezTo>
                  <a:cubicBezTo>
                    <a:pt x="324907" y="241520"/>
                    <a:pt x="324543" y="248495"/>
                    <a:pt x="324334" y="255522"/>
                  </a:cubicBezTo>
                  <a:cubicBezTo>
                    <a:pt x="324334" y="257032"/>
                    <a:pt x="324283" y="258593"/>
                    <a:pt x="324231" y="260103"/>
                  </a:cubicBezTo>
                  <a:cubicBezTo>
                    <a:pt x="324074" y="265932"/>
                    <a:pt x="323970" y="271814"/>
                    <a:pt x="323970" y="277644"/>
                  </a:cubicBezTo>
                  <a:cubicBezTo>
                    <a:pt x="323970" y="279310"/>
                    <a:pt x="323970" y="281028"/>
                    <a:pt x="323970" y="282693"/>
                  </a:cubicBezTo>
                  <a:cubicBezTo>
                    <a:pt x="323970" y="289668"/>
                    <a:pt x="324127" y="296695"/>
                    <a:pt x="324334" y="303670"/>
                  </a:cubicBezTo>
                  <a:cubicBezTo>
                    <a:pt x="324334" y="304971"/>
                    <a:pt x="324439" y="306272"/>
                    <a:pt x="324491" y="307522"/>
                  </a:cubicBezTo>
                  <a:cubicBezTo>
                    <a:pt x="324699" y="313508"/>
                    <a:pt x="325011" y="319442"/>
                    <a:pt x="325376" y="325428"/>
                  </a:cubicBezTo>
                  <a:cubicBezTo>
                    <a:pt x="325480" y="327197"/>
                    <a:pt x="325584" y="329019"/>
                    <a:pt x="325740" y="330789"/>
                  </a:cubicBezTo>
                  <a:cubicBezTo>
                    <a:pt x="326209" y="337816"/>
                    <a:pt x="326781" y="344791"/>
                    <a:pt x="327510" y="351766"/>
                  </a:cubicBezTo>
                  <a:cubicBezTo>
                    <a:pt x="327614" y="352651"/>
                    <a:pt x="327718" y="353536"/>
                    <a:pt x="327822" y="354472"/>
                  </a:cubicBezTo>
                  <a:cubicBezTo>
                    <a:pt x="328447" y="360719"/>
                    <a:pt x="329175" y="366913"/>
                    <a:pt x="330008" y="373159"/>
                  </a:cubicBezTo>
                  <a:cubicBezTo>
                    <a:pt x="330268" y="374981"/>
                    <a:pt x="330477" y="376803"/>
                    <a:pt x="330737" y="378677"/>
                  </a:cubicBezTo>
                  <a:cubicBezTo>
                    <a:pt x="331258" y="382268"/>
                    <a:pt x="331778" y="385860"/>
                    <a:pt x="332298" y="389451"/>
                  </a:cubicBezTo>
                  <a:cubicBezTo>
                    <a:pt x="332819" y="392835"/>
                    <a:pt x="333340" y="396218"/>
                    <a:pt x="333912" y="399601"/>
                  </a:cubicBezTo>
                  <a:cubicBezTo>
                    <a:pt x="333912" y="399862"/>
                    <a:pt x="334016" y="400174"/>
                    <a:pt x="334069" y="400434"/>
                  </a:cubicBezTo>
                  <a:cubicBezTo>
                    <a:pt x="335214" y="407149"/>
                    <a:pt x="336463" y="413864"/>
                    <a:pt x="337816" y="420578"/>
                  </a:cubicBezTo>
                  <a:cubicBezTo>
                    <a:pt x="338180" y="422400"/>
                    <a:pt x="338545" y="424222"/>
                    <a:pt x="338909" y="426044"/>
                  </a:cubicBezTo>
                  <a:cubicBezTo>
                    <a:pt x="340262" y="432498"/>
                    <a:pt x="341668" y="438901"/>
                    <a:pt x="343178" y="445355"/>
                  </a:cubicBezTo>
                  <a:cubicBezTo>
                    <a:pt x="343281" y="445875"/>
                    <a:pt x="343438" y="446448"/>
                    <a:pt x="343542" y="446969"/>
                  </a:cubicBezTo>
                  <a:cubicBezTo>
                    <a:pt x="345155" y="453839"/>
                    <a:pt x="346925" y="460658"/>
                    <a:pt x="348799" y="467477"/>
                  </a:cubicBezTo>
                  <a:cubicBezTo>
                    <a:pt x="349267" y="469247"/>
                    <a:pt x="349788" y="471016"/>
                    <a:pt x="350257" y="472786"/>
                  </a:cubicBezTo>
                  <a:cubicBezTo>
                    <a:pt x="351922" y="478720"/>
                    <a:pt x="353639" y="484654"/>
                    <a:pt x="355462" y="490536"/>
                  </a:cubicBezTo>
                  <a:cubicBezTo>
                    <a:pt x="355774" y="491525"/>
                    <a:pt x="356034" y="492566"/>
                    <a:pt x="356398" y="493555"/>
                  </a:cubicBezTo>
                  <a:cubicBezTo>
                    <a:pt x="358481" y="500270"/>
                    <a:pt x="360719" y="506984"/>
                    <a:pt x="363009" y="513647"/>
                  </a:cubicBezTo>
                  <a:cubicBezTo>
                    <a:pt x="363582" y="515313"/>
                    <a:pt x="364206" y="516978"/>
                    <a:pt x="364779" y="518644"/>
                  </a:cubicBezTo>
                  <a:cubicBezTo>
                    <a:pt x="366757" y="524265"/>
                    <a:pt x="368839" y="529835"/>
                    <a:pt x="370973" y="535405"/>
                  </a:cubicBezTo>
                  <a:cubicBezTo>
                    <a:pt x="371494" y="536706"/>
                    <a:pt x="371962" y="538007"/>
                    <a:pt x="372431" y="539308"/>
                  </a:cubicBezTo>
                  <a:cubicBezTo>
                    <a:pt x="374981" y="545867"/>
                    <a:pt x="377687" y="552373"/>
                    <a:pt x="380446" y="558880"/>
                  </a:cubicBezTo>
                  <a:cubicBezTo>
                    <a:pt x="381123" y="560389"/>
                    <a:pt x="381800" y="561951"/>
                    <a:pt x="382424" y="563461"/>
                  </a:cubicBezTo>
                  <a:cubicBezTo>
                    <a:pt x="384767" y="568874"/>
                    <a:pt x="387213" y="574235"/>
                    <a:pt x="389712" y="579544"/>
                  </a:cubicBezTo>
                  <a:cubicBezTo>
                    <a:pt x="390388" y="581002"/>
                    <a:pt x="391065" y="582459"/>
                    <a:pt x="391742" y="583917"/>
                  </a:cubicBezTo>
                  <a:cubicBezTo>
                    <a:pt x="394761" y="590319"/>
                    <a:pt x="397936" y="596670"/>
                    <a:pt x="401163" y="602968"/>
                  </a:cubicBezTo>
                  <a:cubicBezTo>
                    <a:pt x="401839" y="604269"/>
                    <a:pt x="402516" y="605570"/>
                    <a:pt x="403245" y="606872"/>
                  </a:cubicBezTo>
                  <a:cubicBezTo>
                    <a:pt x="406004" y="612181"/>
                    <a:pt x="408867" y="617438"/>
                    <a:pt x="411782" y="622643"/>
                  </a:cubicBezTo>
                  <a:cubicBezTo>
                    <a:pt x="412615" y="624205"/>
                    <a:pt x="413499" y="625714"/>
                    <a:pt x="414332" y="627276"/>
                  </a:cubicBezTo>
                  <a:cubicBezTo>
                    <a:pt x="417872" y="633470"/>
                    <a:pt x="421463" y="639664"/>
                    <a:pt x="425211" y="645754"/>
                  </a:cubicBezTo>
                  <a:cubicBezTo>
                    <a:pt x="425835" y="646795"/>
                    <a:pt x="426512" y="647784"/>
                    <a:pt x="427137" y="648825"/>
                  </a:cubicBezTo>
                  <a:cubicBezTo>
                    <a:pt x="430364" y="654083"/>
                    <a:pt x="433695" y="659288"/>
                    <a:pt x="437131" y="664493"/>
                  </a:cubicBezTo>
                  <a:cubicBezTo>
                    <a:pt x="438172" y="666054"/>
                    <a:pt x="439161" y="667616"/>
                    <a:pt x="440202" y="669126"/>
                  </a:cubicBezTo>
                  <a:cubicBezTo>
                    <a:pt x="444210" y="675163"/>
                    <a:pt x="448322" y="681097"/>
                    <a:pt x="452538" y="687031"/>
                  </a:cubicBezTo>
                  <a:cubicBezTo>
                    <a:pt x="452955" y="687656"/>
                    <a:pt x="453423" y="688228"/>
                    <a:pt x="453839" y="688853"/>
                  </a:cubicBezTo>
                  <a:cubicBezTo>
                    <a:pt x="457692" y="694215"/>
                    <a:pt x="461699" y="699524"/>
                    <a:pt x="465759" y="704833"/>
                  </a:cubicBezTo>
                  <a:cubicBezTo>
                    <a:pt x="466904" y="706342"/>
                    <a:pt x="468102" y="707852"/>
                    <a:pt x="469247" y="709361"/>
                  </a:cubicBezTo>
                  <a:cubicBezTo>
                    <a:pt x="473775" y="715139"/>
                    <a:pt x="478356" y="720917"/>
                    <a:pt x="483092" y="726591"/>
                  </a:cubicBezTo>
                  <a:lnTo>
                    <a:pt x="482832" y="727215"/>
                  </a:lnTo>
                  <a:cubicBezTo>
                    <a:pt x="486684" y="734659"/>
                    <a:pt x="490380" y="742154"/>
                    <a:pt x="493972" y="749754"/>
                  </a:cubicBezTo>
                  <a:cubicBezTo>
                    <a:pt x="536914" y="840532"/>
                    <a:pt x="562003" y="942553"/>
                    <a:pt x="564449" y="1050561"/>
                  </a:cubicBezTo>
                  <a:cubicBezTo>
                    <a:pt x="564606" y="1056339"/>
                    <a:pt x="564710" y="1062169"/>
                    <a:pt x="564710" y="1067998"/>
                  </a:cubicBezTo>
                  <a:cubicBezTo>
                    <a:pt x="564710" y="1422939"/>
                    <a:pt x="319546" y="1716824"/>
                    <a:pt x="0" y="1767418"/>
                  </a:cubicBezTo>
                  <a:lnTo>
                    <a:pt x="1102613" y="1767418"/>
                  </a:lnTo>
                  <a:cubicBezTo>
                    <a:pt x="1102196" y="1767835"/>
                    <a:pt x="1304522" y="1767418"/>
                    <a:pt x="1304522" y="1767418"/>
                  </a:cubicBezTo>
                  <a:lnTo>
                    <a:pt x="1320033" y="1767418"/>
                  </a:lnTo>
                  <a:cubicBezTo>
                    <a:pt x="1842685" y="1767418"/>
                    <a:pt x="2266803" y="1390355"/>
                    <a:pt x="2266803" y="922045"/>
                  </a:cubicBezTo>
                  <a:cubicBezTo>
                    <a:pt x="2266803" y="453735"/>
                    <a:pt x="1845392" y="110610"/>
                    <a:pt x="1322740" y="110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551042" y="5459689"/>
              <a:ext cx="1093" cy="35395"/>
            </a:xfrm>
            <a:custGeom>
              <a:rect b="b" l="l" r="r" t="t"/>
              <a:pathLst>
                <a:path extrusionOk="0" h="35395" w="1093">
                  <a:moveTo>
                    <a:pt x="0" y="0"/>
                  </a:moveTo>
                  <a:lnTo>
                    <a:pt x="0" y="35395"/>
                  </a:lnTo>
                  <a:cubicBezTo>
                    <a:pt x="0" y="23528"/>
                    <a:pt x="417" y="11712"/>
                    <a:pt x="109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400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559734" y="4747777"/>
              <a:ext cx="1284829" cy="1384629"/>
            </a:xfrm>
            <a:custGeom>
              <a:rect b="b" l="l" r="r" t="t"/>
              <a:pathLst>
                <a:path extrusionOk="0" h="1384629" w="1283829">
                  <a:moveTo>
                    <a:pt x="1224206" y="5205"/>
                  </a:moveTo>
                  <a:cubicBezTo>
                    <a:pt x="1216346" y="3175"/>
                    <a:pt x="1207549" y="1770"/>
                    <a:pt x="1197555" y="1145"/>
                  </a:cubicBezTo>
                  <a:lnTo>
                    <a:pt x="171094" y="1145"/>
                  </a:lnTo>
                  <a:lnTo>
                    <a:pt x="167971" y="0"/>
                  </a:lnTo>
                  <a:cubicBezTo>
                    <a:pt x="168231" y="1666"/>
                    <a:pt x="168388" y="3383"/>
                    <a:pt x="168596" y="5049"/>
                  </a:cubicBezTo>
                  <a:lnTo>
                    <a:pt x="167659" y="5049"/>
                  </a:lnTo>
                  <a:cubicBezTo>
                    <a:pt x="169064" y="13065"/>
                    <a:pt x="170261" y="21185"/>
                    <a:pt x="171354" y="29305"/>
                  </a:cubicBezTo>
                  <a:cubicBezTo>
                    <a:pt x="173280" y="49605"/>
                    <a:pt x="174321" y="70218"/>
                    <a:pt x="174321" y="91039"/>
                  </a:cubicBezTo>
                  <a:cubicBezTo>
                    <a:pt x="174321" y="111860"/>
                    <a:pt x="173332" y="130910"/>
                    <a:pt x="171563" y="150482"/>
                  </a:cubicBezTo>
                  <a:cubicBezTo>
                    <a:pt x="162974" y="245060"/>
                    <a:pt x="134085" y="333860"/>
                    <a:pt x="89165" y="412406"/>
                  </a:cubicBezTo>
                  <a:lnTo>
                    <a:pt x="88280" y="412510"/>
                  </a:lnTo>
                  <a:cubicBezTo>
                    <a:pt x="32168" y="508598"/>
                    <a:pt x="0" y="620249"/>
                    <a:pt x="0" y="739344"/>
                  </a:cubicBezTo>
                  <a:cubicBezTo>
                    <a:pt x="0" y="770054"/>
                    <a:pt x="2186" y="800244"/>
                    <a:pt x="6298" y="829810"/>
                  </a:cubicBezTo>
                  <a:lnTo>
                    <a:pt x="6298" y="711860"/>
                  </a:lnTo>
                  <a:lnTo>
                    <a:pt x="7339" y="711860"/>
                  </a:lnTo>
                  <a:cubicBezTo>
                    <a:pt x="6715" y="723572"/>
                    <a:pt x="6298" y="735388"/>
                    <a:pt x="6298" y="747255"/>
                  </a:cubicBezTo>
                  <a:cubicBezTo>
                    <a:pt x="6298" y="1099282"/>
                    <a:pt x="293260" y="1384629"/>
                    <a:pt x="647264" y="1384629"/>
                  </a:cubicBezTo>
                  <a:lnTo>
                    <a:pt x="1127233" y="1384629"/>
                  </a:lnTo>
                  <a:lnTo>
                    <a:pt x="1127233" y="599324"/>
                  </a:lnTo>
                  <a:cubicBezTo>
                    <a:pt x="1131137" y="468727"/>
                    <a:pt x="1199585" y="470704"/>
                    <a:pt x="1199585" y="470704"/>
                  </a:cubicBezTo>
                  <a:cubicBezTo>
                    <a:pt x="1275893" y="470704"/>
                    <a:pt x="1264390" y="363217"/>
                    <a:pt x="1264390" y="363217"/>
                  </a:cubicBezTo>
                  <a:lnTo>
                    <a:pt x="1264390" y="305492"/>
                  </a:lnTo>
                  <a:lnTo>
                    <a:pt x="1282504" y="305492"/>
                  </a:lnTo>
                  <a:lnTo>
                    <a:pt x="1282608" y="289148"/>
                  </a:lnTo>
                  <a:lnTo>
                    <a:pt x="1282608" y="97389"/>
                  </a:lnTo>
                  <a:cubicBezTo>
                    <a:pt x="1282608" y="97389"/>
                    <a:pt x="1297391" y="24048"/>
                    <a:pt x="1224102" y="51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4685198" y="6132458"/>
              <a:ext cx="149492" cy="5621"/>
            </a:xfrm>
            <a:custGeom>
              <a:rect b="b" l="l" r="r" t="t"/>
              <a:pathLst>
                <a:path extrusionOk="0" h="5621" w="149492">
                  <a:moveTo>
                    <a:pt x="0" y="0"/>
                  </a:moveTo>
                  <a:lnTo>
                    <a:pt x="149493" y="0"/>
                  </a:lnTo>
                  <a:lnTo>
                    <a:pt x="149493" y="5622"/>
                  </a:lnTo>
                  <a:lnTo>
                    <a:pt x="0" y="5622"/>
                  </a:lnTo>
                  <a:close/>
                </a:path>
              </a:pathLst>
            </a:custGeom>
            <a:solidFill>
              <a:srgbClr val="3B8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4824020" y="5053373"/>
              <a:ext cx="18322" cy="2134"/>
            </a:xfrm>
            <a:custGeom>
              <a:rect b="b" l="l" r="r" t="t"/>
              <a:pathLst>
                <a:path extrusionOk="0" h="2134" w="18322">
                  <a:moveTo>
                    <a:pt x="0" y="0"/>
                  </a:moveTo>
                  <a:lnTo>
                    <a:pt x="18322" y="0"/>
                  </a:lnTo>
                  <a:lnTo>
                    <a:pt x="18322" y="2134"/>
                  </a:lnTo>
                  <a:lnTo>
                    <a:pt x="0" y="2134"/>
                  </a:lnTo>
                  <a:close/>
                </a:path>
              </a:pathLst>
            </a:custGeom>
            <a:solidFill>
              <a:srgbClr val="3B8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8659611" y="2125981"/>
              <a:ext cx="6402" cy="5205"/>
            </a:xfrm>
            <a:custGeom>
              <a:rect b="b" l="l" r="r" t="t"/>
              <a:pathLst>
                <a:path extrusionOk="0" h="5205" w="6402">
                  <a:moveTo>
                    <a:pt x="6402" y="0"/>
                  </a:moveTo>
                  <a:cubicBezTo>
                    <a:pt x="6402" y="0"/>
                    <a:pt x="3227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402" y="0"/>
                    <a:pt x="6402" y="0"/>
                  </a:cubicBezTo>
                  <a:close/>
                </a:path>
              </a:pathLst>
            </a:custGeom>
            <a:solidFill>
              <a:srgbClr val="3B6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8263289" y="4340680"/>
              <a:ext cx="11087" cy="10826"/>
            </a:xfrm>
            <a:custGeom>
              <a:rect b="b" l="l" r="r" t="t"/>
              <a:pathLst>
                <a:path extrusionOk="0" h="10826" w="11087">
                  <a:moveTo>
                    <a:pt x="833" y="9942"/>
                  </a:moveTo>
                  <a:cubicBezTo>
                    <a:pt x="521" y="10254"/>
                    <a:pt x="261" y="10514"/>
                    <a:pt x="0" y="10827"/>
                  </a:cubicBezTo>
                  <a:cubicBezTo>
                    <a:pt x="3644" y="7183"/>
                    <a:pt x="7339" y="3539"/>
                    <a:pt x="11087" y="0"/>
                  </a:cubicBezTo>
                  <a:cubicBezTo>
                    <a:pt x="7652" y="3279"/>
                    <a:pt x="4216" y="6610"/>
                    <a:pt x="885" y="9942"/>
                  </a:cubicBezTo>
                  <a:close/>
                </a:path>
              </a:pathLst>
            </a:custGeom>
            <a:solidFill>
              <a:srgbClr val="3B6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8260895" y="4350622"/>
              <a:ext cx="3227" cy="3227"/>
            </a:xfrm>
            <a:custGeom>
              <a:rect b="b" l="l" r="r" t="t"/>
              <a:pathLst>
                <a:path extrusionOk="0" h="3227" w="3227">
                  <a:moveTo>
                    <a:pt x="0" y="3227"/>
                  </a:moveTo>
                  <a:cubicBezTo>
                    <a:pt x="781" y="2447"/>
                    <a:pt x="1614" y="1666"/>
                    <a:pt x="2394" y="885"/>
                  </a:cubicBezTo>
                  <a:cubicBezTo>
                    <a:pt x="2707" y="572"/>
                    <a:pt x="2967" y="312"/>
                    <a:pt x="3227" y="0"/>
                  </a:cubicBezTo>
                  <a:cubicBezTo>
                    <a:pt x="2134" y="1093"/>
                    <a:pt x="1041" y="2134"/>
                    <a:pt x="0" y="3227"/>
                  </a:cubicBezTo>
                  <a:close/>
                </a:path>
              </a:pathLst>
            </a:custGeom>
            <a:solidFill>
              <a:srgbClr val="3B6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8653470" y="2125942"/>
              <a:ext cx="6193" cy="39"/>
            </a:xfrm>
            <a:custGeom>
              <a:rect b="b" l="l" r="r" t="t"/>
              <a:pathLst>
                <a:path extrusionOk="0" h="39" w="6193">
                  <a:moveTo>
                    <a:pt x="0" y="39"/>
                  </a:moveTo>
                  <a:lnTo>
                    <a:pt x="6194" y="39"/>
                  </a:lnTo>
                  <a:cubicBezTo>
                    <a:pt x="3331" y="-13"/>
                    <a:pt x="572" y="-13"/>
                    <a:pt x="0" y="39"/>
                  </a:cubicBezTo>
                  <a:close/>
                </a:path>
              </a:pathLst>
            </a:custGeom>
            <a:solidFill>
              <a:srgbClr val="3B6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94" name="Google Shape;1394;p2"/>
            <p:cNvGrpSpPr/>
            <p:nvPr/>
          </p:nvGrpSpPr>
          <p:grpSpPr>
            <a:xfrm>
              <a:off x="8182020" y="2138422"/>
              <a:ext cx="1426286" cy="2227711"/>
              <a:chOff x="8182020" y="2138422"/>
              <a:chExt cx="1426286" cy="2227711"/>
            </a:xfrm>
          </p:grpSpPr>
          <p:sp>
            <p:nvSpPr>
              <p:cNvPr id="1395" name="Google Shape;1395;p2"/>
              <p:cNvSpPr/>
              <p:nvPr/>
            </p:nvSpPr>
            <p:spPr>
              <a:xfrm>
                <a:off x="8182140" y="4360733"/>
                <a:ext cx="390" cy="351"/>
              </a:xfrm>
              <a:custGeom>
                <a:rect b="b" l="l" r="r" t="t"/>
                <a:pathLst>
                  <a:path extrusionOk="0" h="351" w="390">
                    <a:moveTo>
                      <a:pt x="156" y="195"/>
                    </a:moveTo>
                    <a:cubicBezTo>
                      <a:pt x="156" y="195"/>
                      <a:pt x="156" y="195"/>
                      <a:pt x="0" y="351"/>
                    </a:cubicBezTo>
                    <a:cubicBezTo>
                      <a:pt x="572" y="-169"/>
                      <a:pt x="416" y="-13"/>
                      <a:pt x="156" y="195"/>
                    </a:cubicBezTo>
                    <a:close/>
                  </a:path>
                </a:pathLst>
              </a:custGeom>
              <a:solidFill>
                <a:srgbClr val="3B6A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2"/>
              <p:cNvSpPr/>
              <p:nvPr/>
            </p:nvSpPr>
            <p:spPr>
              <a:xfrm>
                <a:off x="8182020" y="4361084"/>
                <a:ext cx="120" cy="120"/>
              </a:xfrm>
              <a:custGeom>
                <a:rect b="b" l="l" r="r" t="t"/>
                <a:pathLst>
                  <a:path extrusionOk="0" h="120" w="120">
                    <a:moveTo>
                      <a:pt x="120" y="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16" y="104"/>
                      <a:pt x="-88" y="208"/>
                      <a:pt x="120" y="0"/>
                    </a:cubicBezTo>
                    <a:close/>
                  </a:path>
                </a:pathLst>
              </a:custGeom>
              <a:solidFill>
                <a:srgbClr val="3B6A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2"/>
              <p:cNvSpPr/>
              <p:nvPr/>
            </p:nvSpPr>
            <p:spPr>
              <a:xfrm>
                <a:off x="8203125" y="2138422"/>
                <a:ext cx="1405181" cy="2133810"/>
              </a:xfrm>
              <a:custGeom>
                <a:rect b="b" l="l" r="r" t="t"/>
                <a:pathLst>
                  <a:path extrusionOk="0" h="2133810" w="1405181">
                    <a:moveTo>
                      <a:pt x="334633" y="52"/>
                    </a:moveTo>
                    <a:lnTo>
                      <a:pt x="308191" y="52"/>
                    </a:lnTo>
                    <a:cubicBezTo>
                      <a:pt x="308191" y="52"/>
                      <a:pt x="307983" y="52"/>
                      <a:pt x="307983" y="52"/>
                    </a:cubicBezTo>
                    <a:lnTo>
                      <a:pt x="307983" y="272335"/>
                    </a:lnTo>
                    <a:cubicBezTo>
                      <a:pt x="307879" y="274105"/>
                      <a:pt x="307827" y="275822"/>
                      <a:pt x="307722" y="277540"/>
                    </a:cubicBezTo>
                    <a:cubicBezTo>
                      <a:pt x="292367" y="553935"/>
                      <a:pt x="107531" y="547741"/>
                      <a:pt x="47880" y="547741"/>
                    </a:cubicBezTo>
                    <a:cubicBezTo>
                      <a:pt x="-11772" y="547741"/>
                      <a:pt x="1189" y="647888"/>
                      <a:pt x="1189" y="647888"/>
                    </a:cubicBezTo>
                    <a:cubicBezTo>
                      <a:pt x="1189" y="647888"/>
                      <a:pt x="5614" y="808885"/>
                      <a:pt x="3688" y="899559"/>
                    </a:cubicBezTo>
                    <a:lnTo>
                      <a:pt x="11704" y="899559"/>
                    </a:lnTo>
                    <a:lnTo>
                      <a:pt x="11704" y="2133811"/>
                    </a:lnTo>
                    <a:cubicBezTo>
                      <a:pt x="78799" y="2055941"/>
                      <a:pt x="204816" y="2041627"/>
                      <a:pt x="326252" y="2033819"/>
                    </a:cubicBezTo>
                    <a:lnTo>
                      <a:pt x="334685" y="2031165"/>
                    </a:lnTo>
                    <a:cubicBezTo>
                      <a:pt x="916156" y="2031165"/>
                      <a:pt x="1389359" y="1591327"/>
                      <a:pt x="1404766" y="1043170"/>
                    </a:cubicBezTo>
                    <a:cubicBezTo>
                      <a:pt x="1405026" y="1034009"/>
                      <a:pt x="1405182" y="1024795"/>
                      <a:pt x="1405182" y="1015582"/>
                    </a:cubicBezTo>
                    <a:cubicBezTo>
                      <a:pt x="1405182" y="454724"/>
                      <a:pt x="925889" y="0"/>
                      <a:pt x="334685" y="0"/>
                    </a:cubicBezTo>
                    <a:close/>
                  </a:path>
                </a:pathLst>
              </a:custGeom>
              <a:solidFill>
                <a:srgbClr val="C4CFE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2"/>
              <p:cNvSpPr/>
              <p:nvPr/>
            </p:nvSpPr>
            <p:spPr>
              <a:xfrm>
                <a:off x="8182297" y="4360928"/>
                <a:ext cx="5205" cy="5205"/>
              </a:xfrm>
              <a:custGeom>
                <a:rect b="b" l="l" r="r" t="t"/>
                <a:pathLst>
                  <a:path extrusionOk="0" h="5205" w="520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6A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9" name="Google Shape;1399;p2"/>
            <p:cNvSpPr/>
            <p:nvPr/>
          </p:nvSpPr>
          <p:spPr>
            <a:xfrm>
              <a:off x="2140175" y="3594414"/>
              <a:ext cx="2707960" cy="1158413"/>
            </a:xfrm>
            <a:custGeom>
              <a:rect b="b" l="l" r="r" t="t"/>
              <a:pathLst>
                <a:path extrusionOk="0" h="1158412" w="2712384">
                  <a:moveTo>
                    <a:pt x="2620026" y="5101"/>
                  </a:moveTo>
                  <a:cubicBezTo>
                    <a:pt x="2610241" y="2863"/>
                    <a:pt x="2599414" y="1249"/>
                    <a:pt x="2587442" y="521"/>
                  </a:cubicBezTo>
                  <a:cubicBezTo>
                    <a:pt x="2582289" y="208"/>
                    <a:pt x="2576979" y="0"/>
                    <a:pt x="2571410" y="0"/>
                  </a:cubicBezTo>
                  <a:lnTo>
                    <a:pt x="1822957" y="0"/>
                  </a:lnTo>
                  <a:cubicBezTo>
                    <a:pt x="1820615" y="3800"/>
                    <a:pt x="1818117" y="7495"/>
                    <a:pt x="1815410" y="11035"/>
                  </a:cubicBezTo>
                  <a:lnTo>
                    <a:pt x="1813120" y="11035"/>
                  </a:lnTo>
                  <a:lnTo>
                    <a:pt x="1813432" y="10671"/>
                  </a:lnTo>
                  <a:cubicBezTo>
                    <a:pt x="1816191" y="7235"/>
                    <a:pt x="1818689" y="3644"/>
                    <a:pt x="1821084" y="0"/>
                  </a:cubicBezTo>
                  <a:lnTo>
                    <a:pt x="1818637" y="0"/>
                  </a:lnTo>
                  <a:lnTo>
                    <a:pt x="1805624" y="16761"/>
                  </a:lnTo>
                  <a:cubicBezTo>
                    <a:pt x="1794954" y="26599"/>
                    <a:pt x="1779390" y="41433"/>
                    <a:pt x="1766533" y="48148"/>
                  </a:cubicBezTo>
                  <a:cubicBezTo>
                    <a:pt x="1753677" y="54863"/>
                    <a:pt x="1735302" y="57465"/>
                    <a:pt x="1720936" y="60692"/>
                  </a:cubicBezTo>
                  <a:lnTo>
                    <a:pt x="1701364" y="62879"/>
                  </a:lnTo>
                  <a:lnTo>
                    <a:pt x="1662534" y="62722"/>
                  </a:lnTo>
                  <a:lnTo>
                    <a:pt x="299766" y="62722"/>
                  </a:lnTo>
                  <a:cubicBezTo>
                    <a:pt x="190457" y="62722"/>
                    <a:pt x="94890" y="118990"/>
                    <a:pt x="42630" y="201961"/>
                  </a:cubicBezTo>
                  <a:cubicBezTo>
                    <a:pt x="15720" y="241468"/>
                    <a:pt x="0" y="288835"/>
                    <a:pt x="0" y="339794"/>
                  </a:cubicBezTo>
                  <a:cubicBezTo>
                    <a:pt x="0" y="383674"/>
                    <a:pt x="11660" y="424899"/>
                    <a:pt x="32116" y="460762"/>
                  </a:cubicBezTo>
                  <a:cubicBezTo>
                    <a:pt x="58819" y="517915"/>
                    <a:pt x="105093" y="565074"/>
                    <a:pt x="163078" y="594796"/>
                  </a:cubicBezTo>
                  <a:cubicBezTo>
                    <a:pt x="205709" y="615877"/>
                    <a:pt x="254117" y="627901"/>
                    <a:pt x="305023" y="627901"/>
                  </a:cubicBezTo>
                  <a:lnTo>
                    <a:pt x="1017873" y="627901"/>
                  </a:lnTo>
                  <a:cubicBezTo>
                    <a:pt x="1054465" y="627901"/>
                    <a:pt x="1090381" y="630764"/>
                    <a:pt x="1125412" y="636021"/>
                  </a:cubicBezTo>
                  <a:cubicBezTo>
                    <a:pt x="1128639" y="636489"/>
                    <a:pt x="1131814" y="636958"/>
                    <a:pt x="1134989" y="637478"/>
                  </a:cubicBezTo>
                  <a:cubicBezTo>
                    <a:pt x="1137227" y="637843"/>
                    <a:pt x="1139466" y="638155"/>
                    <a:pt x="1141652" y="638519"/>
                  </a:cubicBezTo>
                  <a:cubicBezTo>
                    <a:pt x="1146649" y="639404"/>
                    <a:pt x="1151646" y="640341"/>
                    <a:pt x="1156591" y="641330"/>
                  </a:cubicBezTo>
                  <a:cubicBezTo>
                    <a:pt x="1385827" y="717326"/>
                    <a:pt x="1559523" y="915226"/>
                    <a:pt x="1600540" y="1158360"/>
                  </a:cubicBezTo>
                  <a:lnTo>
                    <a:pt x="1606578" y="1158360"/>
                  </a:lnTo>
                  <a:cubicBezTo>
                    <a:pt x="1606578" y="1158360"/>
                    <a:pt x="1607567" y="1158412"/>
                    <a:pt x="1607567" y="1158412"/>
                  </a:cubicBezTo>
                  <a:cubicBezTo>
                    <a:pt x="1607359" y="1156643"/>
                    <a:pt x="1607151" y="1154925"/>
                    <a:pt x="1606943" y="1153155"/>
                  </a:cubicBezTo>
                  <a:lnTo>
                    <a:pt x="1610170" y="1154352"/>
                  </a:lnTo>
                  <a:lnTo>
                    <a:pt x="2082540" y="1154352"/>
                  </a:lnTo>
                  <a:cubicBezTo>
                    <a:pt x="2082540" y="1153520"/>
                    <a:pt x="2082540" y="1152687"/>
                    <a:pt x="2082592" y="1151802"/>
                  </a:cubicBezTo>
                  <a:lnTo>
                    <a:pt x="2093314" y="1151802"/>
                  </a:lnTo>
                  <a:cubicBezTo>
                    <a:pt x="2093314" y="1152687"/>
                    <a:pt x="2093262" y="1153572"/>
                    <a:pt x="2093210" y="1154509"/>
                  </a:cubicBezTo>
                  <a:lnTo>
                    <a:pt x="2353001" y="1154509"/>
                  </a:lnTo>
                  <a:lnTo>
                    <a:pt x="2353001" y="512814"/>
                  </a:lnTo>
                  <a:cubicBezTo>
                    <a:pt x="2346494" y="362124"/>
                    <a:pt x="2496351" y="380915"/>
                    <a:pt x="2496351" y="380915"/>
                  </a:cubicBezTo>
                  <a:lnTo>
                    <a:pt x="2711638" y="380915"/>
                  </a:lnTo>
                  <a:lnTo>
                    <a:pt x="2711638" y="134918"/>
                  </a:lnTo>
                  <a:cubicBezTo>
                    <a:pt x="2711638" y="134918"/>
                    <a:pt x="2726837" y="29513"/>
                    <a:pt x="2620130" y="4997"/>
                  </a:cubicBezTo>
                  <a:close/>
                </a:path>
              </a:pathLst>
            </a:custGeom>
            <a:solidFill>
              <a:srgbClr val="65D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00" name="Google Shape;1400;p2"/>
            <p:cNvGrpSpPr/>
            <p:nvPr/>
          </p:nvGrpSpPr>
          <p:grpSpPr>
            <a:xfrm>
              <a:off x="6220968" y="3929049"/>
              <a:ext cx="2148247" cy="2208666"/>
              <a:chOff x="6220968" y="3929049"/>
              <a:chExt cx="2148247" cy="2208666"/>
            </a:xfrm>
          </p:grpSpPr>
          <p:sp>
            <p:nvSpPr>
              <p:cNvPr id="1401" name="Google Shape;1401;p2"/>
              <p:cNvSpPr/>
              <p:nvPr/>
            </p:nvSpPr>
            <p:spPr>
              <a:xfrm>
                <a:off x="8185680" y="4359367"/>
                <a:ext cx="676" cy="1561"/>
              </a:xfrm>
              <a:custGeom>
                <a:rect b="b" l="l" r="r" t="t"/>
                <a:pathLst>
                  <a:path extrusionOk="0" h="1561" w="676">
                    <a:moveTo>
                      <a:pt x="677" y="0"/>
                    </a:moveTo>
                    <a:cubicBezTo>
                      <a:pt x="677" y="0"/>
                      <a:pt x="572" y="0"/>
                      <a:pt x="520" y="0"/>
                    </a:cubicBezTo>
                    <a:cubicBezTo>
                      <a:pt x="364" y="521"/>
                      <a:pt x="156" y="1041"/>
                      <a:pt x="0" y="1561"/>
                    </a:cubicBezTo>
                    <a:cubicBezTo>
                      <a:pt x="208" y="1041"/>
                      <a:pt x="468" y="521"/>
                      <a:pt x="677" y="0"/>
                    </a:cubicBezTo>
                    <a:close/>
                  </a:path>
                </a:pathLst>
              </a:custGeom>
              <a:solidFill>
                <a:srgbClr val="B7E5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2"/>
              <p:cNvSpPr/>
              <p:nvPr/>
            </p:nvSpPr>
            <p:spPr>
              <a:xfrm>
                <a:off x="6220968" y="3929049"/>
                <a:ext cx="2148247" cy="2208666"/>
              </a:xfrm>
              <a:custGeom>
                <a:rect b="b" l="l" r="r" t="t"/>
                <a:pathLst>
                  <a:path extrusionOk="0" h="2208666" w="2148247">
                    <a:moveTo>
                      <a:pt x="2148195" y="1484054"/>
                    </a:moveTo>
                    <a:cubicBezTo>
                      <a:pt x="2145748" y="1376047"/>
                      <a:pt x="2120659" y="1274025"/>
                      <a:pt x="2077717" y="1183247"/>
                    </a:cubicBezTo>
                    <a:cubicBezTo>
                      <a:pt x="2074125" y="1175647"/>
                      <a:pt x="2070429" y="1168152"/>
                      <a:pt x="2066578" y="1160708"/>
                    </a:cubicBezTo>
                    <a:lnTo>
                      <a:pt x="2066838" y="1160084"/>
                    </a:lnTo>
                    <a:cubicBezTo>
                      <a:pt x="2062101" y="1154410"/>
                      <a:pt x="2057521" y="1148632"/>
                      <a:pt x="2052992" y="1142855"/>
                    </a:cubicBezTo>
                    <a:cubicBezTo>
                      <a:pt x="2051795" y="1141345"/>
                      <a:pt x="2050650" y="1139836"/>
                      <a:pt x="2049504" y="1138326"/>
                    </a:cubicBezTo>
                    <a:cubicBezTo>
                      <a:pt x="2045445" y="1133069"/>
                      <a:pt x="2041489" y="1127708"/>
                      <a:pt x="2037585" y="1122346"/>
                    </a:cubicBezTo>
                    <a:cubicBezTo>
                      <a:pt x="2037168" y="1121722"/>
                      <a:pt x="2036700" y="1121149"/>
                      <a:pt x="2036284" y="1120525"/>
                    </a:cubicBezTo>
                    <a:cubicBezTo>
                      <a:pt x="2032067" y="1114643"/>
                      <a:pt x="2027955" y="1108657"/>
                      <a:pt x="2023947" y="1102619"/>
                    </a:cubicBezTo>
                    <a:cubicBezTo>
                      <a:pt x="2022906" y="1101057"/>
                      <a:pt x="2021917" y="1099495"/>
                      <a:pt x="2020876" y="1097986"/>
                    </a:cubicBezTo>
                    <a:cubicBezTo>
                      <a:pt x="2017493" y="1092781"/>
                      <a:pt x="2014162" y="1087576"/>
                      <a:pt x="2010882" y="1082318"/>
                    </a:cubicBezTo>
                    <a:cubicBezTo>
                      <a:pt x="2010258" y="1081277"/>
                      <a:pt x="2009581" y="1080288"/>
                      <a:pt x="2008957" y="1079248"/>
                    </a:cubicBezTo>
                    <a:cubicBezTo>
                      <a:pt x="2005208" y="1073157"/>
                      <a:pt x="2001617" y="1066963"/>
                      <a:pt x="1998077" y="1060769"/>
                    </a:cubicBezTo>
                    <a:cubicBezTo>
                      <a:pt x="1997193" y="1059260"/>
                      <a:pt x="1996360" y="1057698"/>
                      <a:pt x="1995527" y="1056137"/>
                    </a:cubicBezTo>
                    <a:cubicBezTo>
                      <a:pt x="1992612" y="1050931"/>
                      <a:pt x="1989801" y="1045674"/>
                      <a:pt x="1986990" y="1040365"/>
                    </a:cubicBezTo>
                    <a:cubicBezTo>
                      <a:pt x="1986313" y="1039063"/>
                      <a:pt x="1985585" y="1037762"/>
                      <a:pt x="1984909" y="1036461"/>
                    </a:cubicBezTo>
                    <a:cubicBezTo>
                      <a:pt x="1981681" y="1030162"/>
                      <a:pt x="1978506" y="1023812"/>
                      <a:pt x="1975487" y="1017410"/>
                    </a:cubicBezTo>
                    <a:cubicBezTo>
                      <a:pt x="1974810" y="1015952"/>
                      <a:pt x="1974134" y="1014495"/>
                      <a:pt x="1973457" y="1013037"/>
                    </a:cubicBezTo>
                    <a:cubicBezTo>
                      <a:pt x="1970958" y="1007676"/>
                      <a:pt x="1968564" y="1002315"/>
                      <a:pt x="1966169" y="996954"/>
                    </a:cubicBezTo>
                    <a:cubicBezTo>
                      <a:pt x="1965493" y="995444"/>
                      <a:pt x="1964817" y="993882"/>
                      <a:pt x="1964191" y="992373"/>
                    </a:cubicBezTo>
                    <a:cubicBezTo>
                      <a:pt x="1961433" y="985867"/>
                      <a:pt x="1958726" y="979360"/>
                      <a:pt x="1956176" y="972802"/>
                    </a:cubicBezTo>
                    <a:cubicBezTo>
                      <a:pt x="1955656" y="971500"/>
                      <a:pt x="1955187" y="970199"/>
                      <a:pt x="1954718" y="968898"/>
                    </a:cubicBezTo>
                    <a:cubicBezTo>
                      <a:pt x="1952584" y="963328"/>
                      <a:pt x="1950502" y="957759"/>
                      <a:pt x="1948524" y="952137"/>
                    </a:cubicBezTo>
                    <a:cubicBezTo>
                      <a:pt x="1947951" y="950471"/>
                      <a:pt x="1947327" y="948806"/>
                      <a:pt x="1946754" y="947140"/>
                    </a:cubicBezTo>
                    <a:cubicBezTo>
                      <a:pt x="1944464" y="940477"/>
                      <a:pt x="1942226" y="933763"/>
                      <a:pt x="1940144" y="927048"/>
                    </a:cubicBezTo>
                    <a:cubicBezTo>
                      <a:pt x="1939832" y="926059"/>
                      <a:pt x="1939519" y="925018"/>
                      <a:pt x="1939207" y="924029"/>
                    </a:cubicBezTo>
                    <a:cubicBezTo>
                      <a:pt x="1937385" y="918147"/>
                      <a:pt x="1935667" y="912213"/>
                      <a:pt x="1934002" y="906279"/>
                    </a:cubicBezTo>
                    <a:cubicBezTo>
                      <a:pt x="1933534" y="904510"/>
                      <a:pt x="1933013" y="902740"/>
                      <a:pt x="1932544" y="900970"/>
                    </a:cubicBezTo>
                    <a:cubicBezTo>
                      <a:pt x="1930723" y="894151"/>
                      <a:pt x="1928953" y="887332"/>
                      <a:pt x="1927287" y="880462"/>
                    </a:cubicBezTo>
                    <a:cubicBezTo>
                      <a:pt x="1927183" y="879941"/>
                      <a:pt x="1927027" y="879369"/>
                      <a:pt x="1926923" y="878848"/>
                    </a:cubicBezTo>
                    <a:cubicBezTo>
                      <a:pt x="1925413" y="872446"/>
                      <a:pt x="1924008" y="865991"/>
                      <a:pt x="1922654" y="859537"/>
                    </a:cubicBezTo>
                    <a:cubicBezTo>
                      <a:pt x="1922290" y="857715"/>
                      <a:pt x="1921925" y="855893"/>
                      <a:pt x="1921561" y="854071"/>
                    </a:cubicBezTo>
                    <a:cubicBezTo>
                      <a:pt x="1920208" y="847357"/>
                      <a:pt x="1918959" y="840694"/>
                      <a:pt x="1917814" y="833927"/>
                    </a:cubicBezTo>
                    <a:cubicBezTo>
                      <a:pt x="1917814" y="833667"/>
                      <a:pt x="1917710" y="833355"/>
                      <a:pt x="1917657" y="833094"/>
                    </a:cubicBezTo>
                    <a:cubicBezTo>
                      <a:pt x="1917085" y="829711"/>
                      <a:pt x="1916565" y="826328"/>
                      <a:pt x="1916044" y="822944"/>
                    </a:cubicBezTo>
                    <a:cubicBezTo>
                      <a:pt x="1915471" y="819353"/>
                      <a:pt x="1914951" y="815761"/>
                      <a:pt x="1914482" y="812170"/>
                    </a:cubicBezTo>
                    <a:cubicBezTo>
                      <a:pt x="1914222" y="810348"/>
                      <a:pt x="1914014" y="808526"/>
                      <a:pt x="1913754" y="806652"/>
                    </a:cubicBezTo>
                    <a:cubicBezTo>
                      <a:pt x="1912973" y="800458"/>
                      <a:pt x="1912192" y="794212"/>
                      <a:pt x="1911567" y="787966"/>
                    </a:cubicBezTo>
                    <a:cubicBezTo>
                      <a:pt x="1911464" y="787081"/>
                      <a:pt x="1911359" y="786196"/>
                      <a:pt x="1911255" y="785259"/>
                    </a:cubicBezTo>
                    <a:cubicBezTo>
                      <a:pt x="1910579" y="778284"/>
                      <a:pt x="1910006" y="771257"/>
                      <a:pt x="1909486" y="764282"/>
                    </a:cubicBezTo>
                    <a:cubicBezTo>
                      <a:pt x="1909381" y="762512"/>
                      <a:pt x="1909277" y="760691"/>
                      <a:pt x="1909121" y="758921"/>
                    </a:cubicBezTo>
                    <a:cubicBezTo>
                      <a:pt x="1908757" y="752987"/>
                      <a:pt x="1908444" y="747001"/>
                      <a:pt x="1908236" y="741015"/>
                    </a:cubicBezTo>
                    <a:cubicBezTo>
                      <a:pt x="1908236" y="739714"/>
                      <a:pt x="1908132" y="738464"/>
                      <a:pt x="1908080" y="737163"/>
                    </a:cubicBezTo>
                    <a:cubicBezTo>
                      <a:pt x="1907872" y="730188"/>
                      <a:pt x="1907715" y="723161"/>
                      <a:pt x="1907715" y="716186"/>
                    </a:cubicBezTo>
                    <a:cubicBezTo>
                      <a:pt x="1907715" y="714521"/>
                      <a:pt x="1907715" y="712803"/>
                      <a:pt x="1907715" y="711137"/>
                    </a:cubicBezTo>
                    <a:cubicBezTo>
                      <a:pt x="1907715" y="705307"/>
                      <a:pt x="1907820" y="699426"/>
                      <a:pt x="1907976" y="693596"/>
                    </a:cubicBezTo>
                    <a:cubicBezTo>
                      <a:pt x="1907976" y="692086"/>
                      <a:pt x="1908028" y="690525"/>
                      <a:pt x="1908080" y="689015"/>
                    </a:cubicBezTo>
                    <a:cubicBezTo>
                      <a:pt x="1908340" y="682040"/>
                      <a:pt x="1908653" y="675013"/>
                      <a:pt x="1909069" y="668038"/>
                    </a:cubicBezTo>
                    <a:cubicBezTo>
                      <a:pt x="1909173" y="666529"/>
                      <a:pt x="1909277" y="665019"/>
                      <a:pt x="1909381" y="663510"/>
                    </a:cubicBezTo>
                    <a:cubicBezTo>
                      <a:pt x="1909798" y="657680"/>
                      <a:pt x="1910266" y="651850"/>
                      <a:pt x="1910787" y="646020"/>
                    </a:cubicBezTo>
                    <a:cubicBezTo>
                      <a:pt x="1910943" y="644355"/>
                      <a:pt x="1911099" y="642689"/>
                      <a:pt x="1911255" y="640971"/>
                    </a:cubicBezTo>
                    <a:cubicBezTo>
                      <a:pt x="1911932" y="633996"/>
                      <a:pt x="1912765" y="627022"/>
                      <a:pt x="1913649" y="620099"/>
                    </a:cubicBezTo>
                    <a:cubicBezTo>
                      <a:pt x="1913806" y="618849"/>
                      <a:pt x="1914014" y="617548"/>
                      <a:pt x="1914170" y="616299"/>
                    </a:cubicBezTo>
                    <a:cubicBezTo>
                      <a:pt x="1914951" y="610365"/>
                      <a:pt x="1915836" y="604483"/>
                      <a:pt x="1916772" y="598549"/>
                    </a:cubicBezTo>
                    <a:cubicBezTo>
                      <a:pt x="1917033" y="596780"/>
                      <a:pt x="1917345" y="595010"/>
                      <a:pt x="1917657" y="593240"/>
                    </a:cubicBezTo>
                    <a:cubicBezTo>
                      <a:pt x="1918802" y="586317"/>
                      <a:pt x="1920052" y="579394"/>
                      <a:pt x="1921405" y="572471"/>
                    </a:cubicBezTo>
                    <a:cubicBezTo>
                      <a:pt x="1921561" y="571586"/>
                      <a:pt x="1921770" y="570702"/>
                      <a:pt x="1921978" y="569816"/>
                    </a:cubicBezTo>
                    <a:cubicBezTo>
                      <a:pt x="1923227" y="563674"/>
                      <a:pt x="1924528" y="557532"/>
                      <a:pt x="1925934" y="551442"/>
                    </a:cubicBezTo>
                    <a:cubicBezTo>
                      <a:pt x="1926350" y="549621"/>
                      <a:pt x="1926767" y="547851"/>
                      <a:pt x="1927183" y="546081"/>
                    </a:cubicBezTo>
                    <a:cubicBezTo>
                      <a:pt x="1928797" y="539210"/>
                      <a:pt x="1930514" y="532339"/>
                      <a:pt x="1932336" y="525469"/>
                    </a:cubicBezTo>
                    <a:cubicBezTo>
                      <a:pt x="1932388" y="525208"/>
                      <a:pt x="1932492" y="524896"/>
                      <a:pt x="1932596" y="524636"/>
                    </a:cubicBezTo>
                    <a:cubicBezTo>
                      <a:pt x="1934366" y="518025"/>
                      <a:pt x="1936240" y="511519"/>
                      <a:pt x="1938218" y="504960"/>
                    </a:cubicBezTo>
                    <a:cubicBezTo>
                      <a:pt x="1938739" y="503190"/>
                      <a:pt x="1939311" y="501369"/>
                      <a:pt x="1939832" y="499599"/>
                    </a:cubicBezTo>
                    <a:cubicBezTo>
                      <a:pt x="1941757" y="493249"/>
                      <a:pt x="1943788" y="486950"/>
                      <a:pt x="1945922" y="480704"/>
                    </a:cubicBezTo>
                    <a:cubicBezTo>
                      <a:pt x="1946078" y="480183"/>
                      <a:pt x="1946234" y="479715"/>
                      <a:pt x="1946390" y="479194"/>
                    </a:cubicBezTo>
                    <a:cubicBezTo>
                      <a:pt x="1948680" y="472480"/>
                      <a:pt x="1951075" y="465817"/>
                      <a:pt x="1953573" y="459206"/>
                    </a:cubicBezTo>
                    <a:cubicBezTo>
                      <a:pt x="1954198" y="457489"/>
                      <a:pt x="1954875" y="455771"/>
                      <a:pt x="1955551" y="454053"/>
                    </a:cubicBezTo>
                    <a:cubicBezTo>
                      <a:pt x="1957165" y="449889"/>
                      <a:pt x="1958831" y="445725"/>
                      <a:pt x="1960548" y="441561"/>
                    </a:cubicBezTo>
                    <a:cubicBezTo>
                      <a:pt x="1957269" y="442134"/>
                      <a:pt x="1953885" y="442446"/>
                      <a:pt x="1950450" y="442446"/>
                    </a:cubicBezTo>
                    <a:lnTo>
                      <a:pt x="529436" y="442446"/>
                    </a:lnTo>
                    <a:cubicBezTo>
                      <a:pt x="495082" y="442446"/>
                      <a:pt x="466974" y="414338"/>
                      <a:pt x="466974" y="379984"/>
                    </a:cubicBezTo>
                    <a:lnTo>
                      <a:pt x="466974" y="110"/>
                    </a:lnTo>
                    <a:lnTo>
                      <a:pt x="234719" y="110"/>
                    </a:lnTo>
                    <a:cubicBezTo>
                      <a:pt x="127336" y="-2440"/>
                      <a:pt x="67946" y="39669"/>
                      <a:pt x="35778" y="94168"/>
                    </a:cubicBezTo>
                    <a:cubicBezTo>
                      <a:pt x="35361" y="94844"/>
                      <a:pt x="34945" y="95573"/>
                      <a:pt x="34580" y="96249"/>
                    </a:cubicBezTo>
                    <a:cubicBezTo>
                      <a:pt x="-19710" y="190671"/>
                      <a:pt x="6160" y="320593"/>
                      <a:pt x="6160" y="320593"/>
                    </a:cubicBezTo>
                    <a:lnTo>
                      <a:pt x="6160" y="2201692"/>
                    </a:lnTo>
                    <a:cubicBezTo>
                      <a:pt x="6160" y="2201692"/>
                      <a:pt x="6004" y="2208511"/>
                      <a:pt x="6004" y="2208667"/>
                    </a:cubicBezTo>
                    <a:lnTo>
                      <a:pt x="1485367" y="2208667"/>
                    </a:lnTo>
                    <a:cubicBezTo>
                      <a:pt x="1851448" y="2208667"/>
                      <a:pt x="2148247" y="1892088"/>
                      <a:pt x="2148247" y="1501543"/>
                    </a:cubicBezTo>
                    <a:cubicBezTo>
                      <a:pt x="2148247" y="1495714"/>
                      <a:pt x="2148143" y="1489936"/>
                      <a:pt x="2147987" y="1484106"/>
                    </a:cubicBezTo>
                    <a:close/>
                  </a:path>
                </a:pathLst>
              </a:custGeom>
              <a:solidFill>
                <a:srgbClr val="00B0E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03" name="Google Shape;1403;p2"/>
            <p:cNvSpPr/>
            <p:nvPr/>
          </p:nvSpPr>
          <p:spPr>
            <a:xfrm>
              <a:off x="6688098" y="3065047"/>
              <a:ext cx="1545937" cy="1306499"/>
            </a:xfrm>
            <a:custGeom>
              <a:rect b="b" l="l" r="r" t="t"/>
              <a:pathLst>
                <a:path extrusionOk="0" h="1306499" w="1545937">
                  <a:moveTo>
                    <a:pt x="1520381" y="1232638"/>
                  </a:moveTo>
                  <a:cubicBezTo>
                    <a:pt x="1526574" y="1216242"/>
                    <a:pt x="1533133" y="1199950"/>
                    <a:pt x="1545938" y="1188394"/>
                  </a:cubicBezTo>
                  <a:lnTo>
                    <a:pt x="1545938" y="62462"/>
                  </a:lnTo>
                  <a:cubicBezTo>
                    <a:pt x="1545938" y="28108"/>
                    <a:pt x="1517830" y="0"/>
                    <a:pt x="1483475" y="0"/>
                  </a:cubicBezTo>
                  <a:lnTo>
                    <a:pt x="62462" y="0"/>
                  </a:lnTo>
                  <a:cubicBezTo>
                    <a:pt x="28108" y="0"/>
                    <a:pt x="0" y="28108"/>
                    <a:pt x="0" y="62462"/>
                  </a:cubicBezTo>
                  <a:lnTo>
                    <a:pt x="0" y="1244038"/>
                  </a:lnTo>
                  <a:cubicBezTo>
                    <a:pt x="0" y="1278392"/>
                    <a:pt x="28108" y="1306500"/>
                    <a:pt x="62462" y="1306500"/>
                  </a:cubicBezTo>
                  <a:lnTo>
                    <a:pt x="1483475" y="1306500"/>
                  </a:lnTo>
                  <a:cubicBezTo>
                    <a:pt x="1487224" y="1306500"/>
                    <a:pt x="1490919" y="1306083"/>
                    <a:pt x="1494510" y="1305459"/>
                  </a:cubicBezTo>
                  <a:cubicBezTo>
                    <a:pt x="1496645" y="1298692"/>
                    <a:pt x="1498779" y="1291769"/>
                    <a:pt x="1501173" y="1284950"/>
                  </a:cubicBezTo>
                  <a:cubicBezTo>
                    <a:pt x="1505233" y="1266888"/>
                    <a:pt x="1513666" y="1250492"/>
                    <a:pt x="1520381" y="1232638"/>
                  </a:cubicBezTo>
                  <a:close/>
                </a:path>
              </a:pathLst>
            </a:custGeom>
            <a:solidFill>
              <a:srgbClr val="91A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4642412" y="5053373"/>
              <a:ext cx="1998788" cy="1084759"/>
            </a:xfrm>
            <a:custGeom>
              <a:rect b="b" l="l" r="r" t="t"/>
              <a:pathLst>
                <a:path extrusionOk="0" h="1084759" w="1998788">
                  <a:moveTo>
                    <a:pt x="1970680" y="0"/>
                  </a:moveTo>
                  <a:lnTo>
                    <a:pt x="204876" y="0"/>
                  </a:lnTo>
                  <a:lnTo>
                    <a:pt x="204876" y="2134"/>
                  </a:lnTo>
                  <a:lnTo>
                    <a:pt x="180932" y="2134"/>
                  </a:lnTo>
                  <a:lnTo>
                    <a:pt x="180932" y="57726"/>
                  </a:lnTo>
                  <a:cubicBezTo>
                    <a:pt x="180932" y="57726"/>
                    <a:pt x="196079" y="165212"/>
                    <a:pt x="95463" y="165212"/>
                  </a:cubicBezTo>
                  <a:cubicBezTo>
                    <a:pt x="95463" y="165212"/>
                    <a:pt x="5205" y="163182"/>
                    <a:pt x="0" y="293832"/>
                  </a:cubicBezTo>
                  <a:lnTo>
                    <a:pt x="0" y="1079138"/>
                  </a:lnTo>
                  <a:lnTo>
                    <a:pt x="194882" y="1079138"/>
                  </a:lnTo>
                  <a:lnTo>
                    <a:pt x="194882" y="1084759"/>
                  </a:lnTo>
                  <a:cubicBezTo>
                    <a:pt x="194882" y="1084759"/>
                    <a:pt x="1998788" y="1084759"/>
                    <a:pt x="1998788" y="1084759"/>
                  </a:cubicBezTo>
                  <a:lnTo>
                    <a:pt x="1998788" y="0"/>
                  </a:lnTo>
                  <a:lnTo>
                    <a:pt x="1970576" y="0"/>
                  </a:lnTo>
                  <a:close/>
                </a:path>
              </a:pathLst>
            </a:custGeom>
            <a:solidFill>
              <a:srgbClr val="66D5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7052461" y="1258799"/>
              <a:ext cx="1509501" cy="1847838"/>
            </a:xfrm>
            <a:custGeom>
              <a:rect b="b" l="l" r="r" t="t"/>
              <a:pathLst>
                <a:path extrusionOk="0" h="1847838" w="1509501">
                  <a:moveTo>
                    <a:pt x="1471243" y="879675"/>
                  </a:moveTo>
                  <a:lnTo>
                    <a:pt x="635083" y="879675"/>
                  </a:lnTo>
                  <a:cubicBezTo>
                    <a:pt x="588237" y="879675"/>
                    <a:pt x="577827" y="833817"/>
                    <a:pt x="577827" y="827623"/>
                  </a:cubicBezTo>
                  <a:cubicBezTo>
                    <a:pt x="577827" y="791187"/>
                    <a:pt x="598647" y="765161"/>
                    <a:pt x="635083" y="765161"/>
                  </a:cubicBezTo>
                  <a:cubicBezTo>
                    <a:pt x="831006" y="765161"/>
                    <a:pt x="994397" y="595889"/>
                    <a:pt x="994397" y="383934"/>
                  </a:cubicBezTo>
                  <a:cubicBezTo>
                    <a:pt x="994397" y="171979"/>
                    <a:pt x="835535" y="104"/>
                    <a:pt x="639612" y="104"/>
                  </a:cubicBezTo>
                  <a:lnTo>
                    <a:pt x="499697" y="104"/>
                  </a:lnTo>
                  <a:lnTo>
                    <a:pt x="499697" y="0"/>
                  </a:lnTo>
                  <a:lnTo>
                    <a:pt x="0" y="0"/>
                  </a:lnTo>
                  <a:lnTo>
                    <a:pt x="0" y="1785376"/>
                  </a:lnTo>
                  <a:cubicBezTo>
                    <a:pt x="0" y="1819730"/>
                    <a:pt x="28108" y="1847838"/>
                    <a:pt x="62462" y="1847838"/>
                  </a:cubicBezTo>
                  <a:lnTo>
                    <a:pt x="1447039" y="1847838"/>
                  </a:lnTo>
                  <a:cubicBezTo>
                    <a:pt x="1481394" y="1847838"/>
                    <a:pt x="1509501" y="1819730"/>
                    <a:pt x="1509501" y="1785376"/>
                  </a:cubicBezTo>
                  <a:lnTo>
                    <a:pt x="1509501" y="879675"/>
                  </a:lnTo>
                  <a:lnTo>
                    <a:pt x="1471191" y="879675"/>
                  </a:lnTo>
                  <a:close/>
                </a:path>
              </a:pathLst>
            </a:custGeom>
            <a:solidFill>
              <a:srgbClr val="4365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6" name="Google Shape;1406;p2"/>
          <p:cNvSpPr txBox="1"/>
          <p:nvPr/>
        </p:nvSpPr>
        <p:spPr>
          <a:xfrm>
            <a:off x="882575" y="2059560"/>
            <a:ext cx="1689036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DS/ML Platforms</a:t>
            </a:r>
            <a:endParaRPr/>
          </a:p>
        </p:txBody>
      </p:sp>
      <p:cxnSp>
        <p:nvCxnSpPr>
          <p:cNvPr id="1407" name="Google Shape;1407;p2"/>
          <p:cNvCxnSpPr/>
          <p:nvPr/>
        </p:nvCxnSpPr>
        <p:spPr>
          <a:xfrm rot="10800000">
            <a:off x="985547" y="2397011"/>
            <a:ext cx="2170800" cy="393300"/>
          </a:xfrm>
          <a:prstGeom prst="bentConnector3">
            <a:avLst>
              <a:gd fmla="val 30079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08" name="Google Shape;1408;p2"/>
          <p:cNvSpPr/>
          <p:nvPr/>
        </p:nvSpPr>
        <p:spPr>
          <a:xfrm>
            <a:off x="3134872" y="2758124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9" name="Google Shape;140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3907" y="4608064"/>
            <a:ext cx="712786" cy="2942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pala ODBC and JDBC Drivers - Simba - insightsoftware" id="1410" name="Google Shape;141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0993" y="4138695"/>
            <a:ext cx="1072811" cy="58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7523" y="5292687"/>
            <a:ext cx="692084" cy="315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2" name="Google Shape;1412;p2"/>
          <p:cNvCxnSpPr/>
          <p:nvPr/>
        </p:nvCxnSpPr>
        <p:spPr>
          <a:xfrm flipH="1">
            <a:off x="5219292" y="5579316"/>
            <a:ext cx="1924200" cy="735600"/>
          </a:xfrm>
          <a:prstGeom prst="bentConnector3">
            <a:avLst>
              <a:gd fmla="val -494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13" name="Google Shape;1413;p2"/>
          <p:cNvSpPr/>
          <p:nvPr/>
        </p:nvSpPr>
        <p:spPr>
          <a:xfrm>
            <a:off x="7113380" y="5531717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2"/>
          <p:cNvSpPr txBox="1"/>
          <p:nvPr/>
        </p:nvSpPr>
        <p:spPr>
          <a:xfrm>
            <a:off x="5130087" y="5982953"/>
            <a:ext cx="2074615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Big Data / Distributed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5" name="Google Shape;1415;p2"/>
          <p:cNvCxnSpPr/>
          <p:nvPr/>
        </p:nvCxnSpPr>
        <p:spPr>
          <a:xfrm flipH="1">
            <a:off x="3992917" y="5554246"/>
            <a:ext cx="767100" cy="760800"/>
          </a:xfrm>
          <a:prstGeom prst="bentConnector3">
            <a:avLst>
              <a:gd fmla="val -2156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16" name="Google Shape;1416;p2"/>
          <p:cNvSpPr/>
          <p:nvPr/>
        </p:nvSpPr>
        <p:spPr>
          <a:xfrm>
            <a:off x="4750751" y="5520533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"/>
          <p:cNvSpPr txBox="1"/>
          <p:nvPr/>
        </p:nvSpPr>
        <p:spPr>
          <a:xfrm>
            <a:off x="3893371" y="5982933"/>
            <a:ext cx="87382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NOSQL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8" name="Google Shape;141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74373" y="5254077"/>
            <a:ext cx="857974" cy="1884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ache HBase – Apache HBase™ Home" id="1419" name="Google Shape;1419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59653" y="4859193"/>
            <a:ext cx="937859" cy="239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46098" y="4881529"/>
            <a:ext cx="308266" cy="31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44057" y="5470480"/>
            <a:ext cx="856764" cy="230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QTT to Cassandra in Real-Time" id="1422" name="Google Shape;1422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49157" y="5103813"/>
            <a:ext cx="459927" cy="3447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3" name="Google Shape;1423;p2"/>
          <p:cNvCxnSpPr/>
          <p:nvPr/>
        </p:nvCxnSpPr>
        <p:spPr>
          <a:xfrm flipH="1">
            <a:off x="1133976" y="5386452"/>
            <a:ext cx="2529000" cy="305400"/>
          </a:xfrm>
          <a:prstGeom prst="bentConnector3">
            <a:avLst>
              <a:gd fmla="val 49266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24" name="Google Shape;1424;p2"/>
          <p:cNvSpPr/>
          <p:nvPr/>
        </p:nvSpPr>
        <p:spPr>
          <a:xfrm>
            <a:off x="3647319" y="5352734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2"/>
          <p:cNvSpPr txBox="1"/>
          <p:nvPr/>
        </p:nvSpPr>
        <p:spPr>
          <a:xfrm>
            <a:off x="1051214" y="5344740"/>
            <a:ext cx="1459425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Warehousing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6" name="Google Shape;1426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752226" y="5172360"/>
            <a:ext cx="642622" cy="194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907171" y="5398817"/>
            <a:ext cx="489918" cy="270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data modeling platform for BigQuery" id="1428" name="Google Shape;1428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848723" y="4588244"/>
            <a:ext cx="677107" cy="2373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9" name="Google Shape;1429;p2"/>
          <p:cNvCxnSpPr/>
          <p:nvPr/>
        </p:nvCxnSpPr>
        <p:spPr>
          <a:xfrm flipH="1">
            <a:off x="1758004" y="4471662"/>
            <a:ext cx="2777700" cy="332100"/>
          </a:xfrm>
          <a:prstGeom prst="bentConnector3">
            <a:avLst>
              <a:gd fmla="val 75240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30" name="Google Shape;1430;p2"/>
          <p:cNvSpPr/>
          <p:nvPr/>
        </p:nvSpPr>
        <p:spPr>
          <a:xfrm>
            <a:off x="4520044" y="4437944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2"/>
          <p:cNvSpPr txBox="1"/>
          <p:nvPr/>
        </p:nvSpPr>
        <p:spPr>
          <a:xfrm>
            <a:off x="1795453" y="4478777"/>
            <a:ext cx="645364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2" name="Google Shape;1432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44204" y="4145452"/>
            <a:ext cx="409490" cy="24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365201" y="4018056"/>
            <a:ext cx="582328" cy="16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847776" y="4366843"/>
            <a:ext cx="912887" cy="5705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5" name="Google Shape;1435;p2"/>
          <p:cNvCxnSpPr/>
          <p:nvPr/>
        </p:nvCxnSpPr>
        <p:spPr>
          <a:xfrm rot="10800000">
            <a:off x="817959" y="3987948"/>
            <a:ext cx="2855400" cy="268500"/>
          </a:xfrm>
          <a:prstGeom prst="bentConnector3">
            <a:avLst>
              <a:gd fmla="val 54005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36" name="Google Shape;1436;p2"/>
          <p:cNvSpPr/>
          <p:nvPr/>
        </p:nvSpPr>
        <p:spPr>
          <a:xfrm>
            <a:off x="3657706" y="4222719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2"/>
          <p:cNvSpPr txBox="1"/>
          <p:nvPr/>
        </p:nvSpPr>
        <p:spPr>
          <a:xfrm>
            <a:off x="811606" y="3648912"/>
            <a:ext cx="1398494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Sourcing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516916" y="4227814"/>
            <a:ext cx="987321" cy="340268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2"/>
          <p:cNvSpPr txBox="1"/>
          <p:nvPr/>
        </p:nvSpPr>
        <p:spPr>
          <a:xfrm>
            <a:off x="8362003" y="4654347"/>
            <a:ext cx="546728" cy="25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Oryx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park Streaming (procesamiento por lotes y tiempo real) - Diego Calvo" id="1440" name="Google Shape;1440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591784" y="4320253"/>
            <a:ext cx="718033" cy="45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589012" y="5514582"/>
            <a:ext cx="577143" cy="2106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- OryxProject/oryx: Oryx 2: Lambda architecture on Apache Spark,  Apache Kafka for real-time large scale machine learning" id="1442" name="Google Shape;1442;p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442530" y="4382643"/>
            <a:ext cx="340703" cy="34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834267" y="5169680"/>
            <a:ext cx="641055" cy="32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863042" y="4882077"/>
            <a:ext cx="494486" cy="208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2o.ai is the leading company that can make a huge difference - Passionate  In Marketing" id="1445" name="Google Shape;1445;p2"/>
          <p:cNvPicPr preferRelativeResize="0"/>
          <p:nvPr/>
        </p:nvPicPr>
        <p:blipFill rotWithShape="1">
          <a:blip r:embed="rId23">
            <a:alphaModFix/>
          </a:blip>
          <a:srcRect b="20945" l="23704" r="20635" t="19555"/>
          <a:stretch/>
        </p:blipFill>
        <p:spPr>
          <a:xfrm>
            <a:off x="3891970" y="3184540"/>
            <a:ext cx="600884" cy="2810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6" name="Google Shape;1446;p2"/>
          <p:cNvCxnSpPr/>
          <p:nvPr/>
        </p:nvCxnSpPr>
        <p:spPr>
          <a:xfrm rot="10800000">
            <a:off x="1267164" y="3227430"/>
            <a:ext cx="3483300" cy="285300"/>
          </a:xfrm>
          <a:prstGeom prst="bentConnector3">
            <a:avLst>
              <a:gd fmla="val 52845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47" name="Google Shape;1447;p2"/>
          <p:cNvSpPr/>
          <p:nvPr/>
        </p:nvSpPr>
        <p:spPr>
          <a:xfrm>
            <a:off x="4734811" y="3479007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2"/>
          <p:cNvSpPr txBox="1"/>
          <p:nvPr/>
        </p:nvSpPr>
        <p:spPr>
          <a:xfrm>
            <a:off x="1181659" y="2888554"/>
            <a:ext cx="1689036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Containerization</a:t>
            </a:r>
            <a:endParaRPr/>
          </a:p>
        </p:txBody>
      </p:sp>
      <p:pic>
        <p:nvPicPr>
          <p:cNvPr id="1449" name="Google Shape;1449;p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359075" y="3548855"/>
            <a:ext cx="777318" cy="200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medium confidence" id="1450" name="Google Shape;1450;p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034727" y="3111933"/>
            <a:ext cx="607423" cy="30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811708" y="3437931"/>
            <a:ext cx="447575" cy="387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153937" y="2227851"/>
            <a:ext cx="590440" cy="3321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nd Assets - Prefect" id="1453" name="Google Shape;1453;p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107020" y="2633609"/>
            <a:ext cx="621096" cy="158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ubeflow logo? · Issue #187 · kubeflow/kubeflow · GitHub" id="1454" name="Google Shape;1454;p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557086" y="2573712"/>
            <a:ext cx="503600" cy="50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- Netflix/metaflow: Build and manage real-life data science projects  with ease!" id="1455" name="Google Shape;1455;p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816619" y="2614867"/>
            <a:ext cx="735811" cy="3679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aged MLflow – Databricks" id="1456" name="Google Shape;1456;p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327083" y="2819797"/>
            <a:ext cx="558784" cy="2158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7" name="Google Shape;1457;p2"/>
          <p:cNvCxnSpPr/>
          <p:nvPr/>
        </p:nvCxnSpPr>
        <p:spPr>
          <a:xfrm>
            <a:off x="10427856" y="4667432"/>
            <a:ext cx="118956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58" name="Google Shape;1458;p2"/>
          <p:cNvSpPr txBox="1"/>
          <p:nvPr/>
        </p:nvSpPr>
        <p:spPr>
          <a:xfrm>
            <a:off x="10334347" y="4351393"/>
            <a:ext cx="1405142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9" name="Google Shape;1459;p2"/>
          <p:cNvCxnSpPr/>
          <p:nvPr/>
        </p:nvCxnSpPr>
        <p:spPr>
          <a:xfrm>
            <a:off x="10427856" y="5147383"/>
            <a:ext cx="121226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60" name="Google Shape;1460;p2"/>
          <p:cNvSpPr txBox="1"/>
          <p:nvPr/>
        </p:nvSpPr>
        <p:spPr>
          <a:xfrm>
            <a:off x="10334346" y="4826258"/>
            <a:ext cx="1209327" cy="276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b="0" i="0" sz="1400" u="none" cap="none" strike="noStrike">
              <a:solidFill>
                <a:srgbClr val="4365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2"/>
          <p:cNvSpPr/>
          <p:nvPr/>
        </p:nvSpPr>
        <p:spPr>
          <a:xfrm>
            <a:off x="10265985" y="4462450"/>
            <a:ext cx="98165" cy="981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2"/>
          <p:cNvSpPr/>
          <p:nvPr/>
        </p:nvSpPr>
        <p:spPr>
          <a:xfrm>
            <a:off x="10265985" y="4925761"/>
            <a:ext cx="98165" cy="98165"/>
          </a:xfrm>
          <a:prstGeom prst="rect">
            <a:avLst/>
          </a:prstGeom>
          <a:solidFill>
            <a:srgbClr val="4365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E1D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3" name="Google Shape;1463;p2"/>
          <p:cNvCxnSpPr>
            <a:endCxn id="1464" idx="0"/>
          </p:cNvCxnSpPr>
          <p:nvPr/>
        </p:nvCxnSpPr>
        <p:spPr>
          <a:xfrm>
            <a:off x="4090474" y="1364569"/>
            <a:ext cx="972300" cy="416400"/>
          </a:xfrm>
          <a:prstGeom prst="bentConnector2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64" name="Google Shape;1464;p2"/>
          <p:cNvSpPr/>
          <p:nvPr/>
        </p:nvSpPr>
        <p:spPr>
          <a:xfrm>
            <a:off x="5028567" y="1780969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2"/>
          <p:cNvSpPr txBox="1"/>
          <p:nvPr/>
        </p:nvSpPr>
        <p:spPr>
          <a:xfrm>
            <a:off x="3984293" y="1051363"/>
            <a:ext cx="1076393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Interface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6" name="Google Shape;1466;p2"/>
          <p:cNvCxnSpPr>
            <a:endCxn id="1467" idx="6"/>
          </p:cNvCxnSpPr>
          <p:nvPr/>
        </p:nvCxnSpPr>
        <p:spPr>
          <a:xfrm flipH="1">
            <a:off x="6447120" y="2173906"/>
            <a:ext cx="3054000" cy="735000"/>
          </a:xfrm>
          <a:prstGeom prst="bentConnector3">
            <a:avLst>
              <a:gd fmla="val 95890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67" name="Google Shape;1467;p2"/>
          <p:cNvSpPr/>
          <p:nvPr/>
        </p:nvSpPr>
        <p:spPr>
          <a:xfrm>
            <a:off x="6378706" y="2873918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2"/>
          <p:cNvSpPr txBox="1"/>
          <p:nvPr/>
        </p:nvSpPr>
        <p:spPr>
          <a:xfrm>
            <a:off x="8249872" y="1850221"/>
            <a:ext cx="135649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Orchestration</a:t>
            </a:r>
            <a:endParaRPr b="0" i="0" sz="1400" u="none" cap="none" strike="noStrike">
              <a:solidFill>
                <a:srgbClr val="4365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9" name="Google Shape;1469;p2"/>
          <p:cNvCxnSpPr/>
          <p:nvPr/>
        </p:nvCxnSpPr>
        <p:spPr>
          <a:xfrm>
            <a:off x="10427856" y="5615115"/>
            <a:ext cx="121226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70" name="Google Shape;1470;p2"/>
          <p:cNvSpPr txBox="1"/>
          <p:nvPr/>
        </p:nvSpPr>
        <p:spPr>
          <a:xfrm>
            <a:off x="10326552" y="5302456"/>
            <a:ext cx="1209327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2"/>
          <p:cNvSpPr/>
          <p:nvPr/>
        </p:nvSpPr>
        <p:spPr>
          <a:xfrm>
            <a:off x="10265985" y="5401959"/>
            <a:ext cx="98165" cy="9816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2"/>
          <p:cNvSpPr/>
          <p:nvPr/>
        </p:nvSpPr>
        <p:spPr>
          <a:xfrm>
            <a:off x="10205954" y="2587926"/>
            <a:ext cx="5611" cy="8355"/>
          </a:xfrm>
          <a:custGeom>
            <a:rect b="b" l="l" r="r" t="t"/>
            <a:pathLst>
              <a:path extrusionOk="0" h="8355" w="5611">
                <a:moveTo>
                  <a:pt x="5611" y="1342"/>
                </a:moveTo>
                <a:cubicBezTo>
                  <a:pt x="5367" y="915"/>
                  <a:pt x="5062" y="488"/>
                  <a:pt x="4818" y="0"/>
                </a:cubicBezTo>
                <a:cubicBezTo>
                  <a:pt x="3354" y="2866"/>
                  <a:pt x="1708" y="5611"/>
                  <a:pt x="0" y="8355"/>
                </a:cubicBezTo>
                <a:lnTo>
                  <a:pt x="1769" y="8355"/>
                </a:lnTo>
                <a:cubicBezTo>
                  <a:pt x="3110" y="6038"/>
                  <a:pt x="4391" y="3720"/>
                  <a:pt x="5611" y="1342"/>
                </a:cubicBezTo>
                <a:close/>
              </a:path>
            </a:pathLst>
          </a:custGeom>
          <a:solidFill>
            <a:srgbClr val="0005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2"/>
          <p:cNvSpPr/>
          <p:nvPr/>
        </p:nvSpPr>
        <p:spPr>
          <a:xfrm>
            <a:off x="10210711" y="2531634"/>
            <a:ext cx="14271" cy="57695"/>
          </a:xfrm>
          <a:custGeom>
            <a:rect b="b" l="l" r="r" t="t"/>
            <a:pathLst>
              <a:path extrusionOk="0" h="57695" w="14271">
                <a:moveTo>
                  <a:pt x="14271" y="1403"/>
                </a:moveTo>
                <a:cubicBezTo>
                  <a:pt x="14271" y="915"/>
                  <a:pt x="14210" y="427"/>
                  <a:pt x="14210" y="0"/>
                </a:cubicBezTo>
                <a:cubicBezTo>
                  <a:pt x="13966" y="20309"/>
                  <a:pt x="8843" y="39460"/>
                  <a:pt x="0" y="56353"/>
                </a:cubicBezTo>
                <a:cubicBezTo>
                  <a:pt x="244" y="56780"/>
                  <a:pt x="549" y="57207"/>
                  <a:pt x="793" y="57695"/>
                </a:cubicBezTo>
                <a:cubicBezTo>
                  <a:pt x="9331" y="40801"/>
                  <a:pt x="14210" y="21712"/>
                  <a:pt x="14210" y="1464"/>
                </a:cubicBezTo>
                <a:close/>
              </a:path>
            </a:pathLst>
          </a:custGeom>
          <a:solidFill>
            <a:srgbClr val="0005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2"/>
          <p:cNvSpPr/>
          <p:nvPr/>
        </p:nvSpPr>
        <p:spPr>
          <a:xfrm>
            <a:off x="10198513" y="2596282"/>
            <a:ext cx="9209" cy="10733"/>
          </a:xfrm>
          <a:custGeom>
            <a:rect b="b" l="l" r="r" t="t"/>
            <a:pathLst>
              <a:path extrusionOk="0" h="10733" w="9209">
                <a:moveTo>
                  <a:pt x="0" y="10734"/>
                </a:moveTo>
                <a:lnTo>
                  <a:pt x="2135" y="10734"/>
                </a:lnTo>
                <a:cubicBezTo>
                  <a:pt x="4635" y="7319"/>
                  <a:pt x="7014" y="3720"/>
                  <a:pt x="9209" y="0"/>
                </a:cubicBezTo>
                <a:lnTo>
                  <a:pt x="7441" y="0"/>
                </a:lnTo>
                <a:cubicBezTo>
                  <a:pt x="5184" y="3537"/>
                  <a:pt x="2866" y="7075"/>
                  <a:pt x="305" y="10368"/>
                </a:cubicBezTo>
                <a:lnTo>
                  <a:pt x="61" y="10673"/>
                </a:lnTo>
                <a:close/>
              </a:path>
            </a:pathLst>
          </a:custGeom>
          <a:solidFill>
            <a:srgbClr val="BD6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5" name="Google Shape;1475;p2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6787909" y="1787348"/>
            <a:ext cx="556343" cy="13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2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6598992" y="1944379"/>
            <a:ext cx="544243" cy="15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2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6603804" y="2236011"/>
            <a:ext cx="790775" cy="260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F AI &amp; Data Foundation Logos and Artwork - ONNX" id="1478" name="Google Shape;1478;p2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7304274" y="2588309"/>
            <a:ext cx="552056" cy="152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2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6578225" y="1500452"/>
            <a:ext cx="590121" cy="2271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 and Machine Learning Applications in Atlanta | Digital Scientists" id="1480" name="Google Shape;1480;p2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7285624" y="2676031"/>
            <a:ext cx="708492" cy="458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ool ball&#10;&#10;Description automatically generated" id="1481" name="Google Shape;1481;p2"/>
          <p:cNvPicPr preferRelativeResize="0"/>
          <p:nvPr/>
        </p:nvPicPr>
        <p:blipFill rotWithShape="1">
          <a:blip r:embed="rId38">
            <a:alphaModFix/>
          </a:blip>
          <a:srcRect b="37574" l="20641" r="20696" t="22213"/>
          <a:stretch/>
        </p:blipFill>
        <p:spPr>
          <a:xfrm>
            <a:off x="6566554" y="2506024"/>
            <a:ext cx="794004" cy="3431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2" name="Google Shape;1482;p2"/>
          <p:cNvCxnSpPr/>
          <p:nvPr/>
        </p:nvCxnSpPr>
        <p:spPr>
          <a:xfrm flipH="1">
            <a:off x="7263999" y="1456597"/>
            <a:ext cx="1646400" cy="213000"/>
          </a:xfrm>
          <a:prstGeom prst="bentConnector3">
            <a:avLst>
              <a:gd fmla="val 100044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83" name="Google Shape;1483;p2"/>
          <p:cNvSpPr/>
          <p:nvPr/>
        </p:nvSpPr>
        <p:spPr>
          <a:xfrm>
            <a:off x="7235080" y="1681444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"/>
          <p:cNvSpPr txBox="1"/>
          <p:nvPr/>
        </p:nvSpPr>
        <p:spPr>
          <a:xfrm>
            <a:off x="7364529" y="1124690"/>
            <a:ext cx="16696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1400" u="none" cap="none" strike="noStrike">
              <a:solidFill>
                <a:srgbClr val="4365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5" name="Google Shape;1485;p2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7231257" y="3236718"/>
            <a:ext cx="144474" cy="156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2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6995964" y="3720982"/>
            <a:ext cx="371659" cy="16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2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6890670" y="3501440"/>
            <a:ext cx="582245" cy="17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2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6351435" y="3450654"/>
            <a:ext cx="452315" cy="1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2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574906" y="3983408"/>
            <a:ext cx="696724" cy="164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0" name="Google Shape;1490;p2"/>
          <p:cNvCxnSpPr>
            <a:endCxn id="1491" idx="6"/>
          </p:cNvCxnSpPr>
          <p:nvPr/>
        </p:nvCxnSpPr>
        <p:spPr>
          <a:xfrm flipH="1">
            <a:off x="7537739" y="3690139"/>
            <a:ext cx="2617800" cy="285900"/>
          </a:xfrm>
          <a:prstGeom prst="bentConnector3">
            <a:avLst>
              <a:gd fmla="val 48553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91" name="Google Shape;1491;p2"/>
          <p:cNvSpPr/>
          <p:nvPr/>
        </p:nvSpPr>
        <p:spPr>
          <a:xfrm>
            <a:off x="7469325" y="3941051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2"/>
          <p:cNvSpPr txBox="1"/>
          <p:nvPr/>
        </p:nvSpPr>
        <p:spPr>
          <a:xfrm>
            <a:off x="8997427" y="3354027"/>
            <a:ext cx="130196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b="0" i="0" sz="1400" u="none" cap="none" strike="noStrike">
              <a:solidFill>
                <a:srgbClr val="4365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3" name="Google Shape;1493;p2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7890615" y="2678501"/>
            <a:ext cx="780378" cy="43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2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7722368" y="3195923"/>
            <a:ext cx="817147" cy="33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2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7644997" y="3577086"/>
            <a:ext cx="712531" cy="32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2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7923477" y="2440213"/>
            <a:ext cx="314808" cy="2439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7" name="Google Shape;1497;p2"/>
          <p:cNvCxnSpPr>
            <a:endCxn id="1498" idx="6"/>
          </p:cNvCxnSpPr>
          <p:nvPr/>
        </p:nvCxnSpPr>
        <p:spPr>
          <a:xfrm flipH="1">
            <a:off x="8622110" y="2856955"/>
            <a:ext cx="1550700" cy="273600"/>
          </a:xfrm>
          <a:prstGeom prst="bentConnector3">
            <a:avLst>
              <a:gd fmla="val 56561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98" name="Google Shape;1498;p2"/>
          <p:cNvSpPr/>
          <p:nvPr/>
        </p:nvSpPr>
        <p:spPr>
          <a:xfrm>
            <a:off x="8553696" y="3095567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2"/>
          <p:cNvSpPr txBox="1"/>
          <p:nvPr/>
        </p:nvSpPr>
        <p:spPr>
          <a:xfrm>
            <a:off x="9307725" y="2516579"/>
            <a:ext cx="987336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Statistics</a:t>
            </a:r>
            <a:endParaRPr b="0" i="0" sz="1400" u="none" cap="none" strike="noStrike">
              <a:solidFill>
                <a:srgbClr val="4365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0" name="Google Shape;1500;p2"/>
          <p:cNvCxnSpPr/>
          <p:nvPr/>
        </p:nvCxnSpPr>
        <p:spPr>
          <a:xfrm flipH="1">
            <a:off x="7693798" y="5554244"/>
            <a:ext cx="903300" cy="756000"/>
          </a:xfrm>
          <a:prstGeom prst="bentConnector3">
            <a:avLst>
              <a:gd fmla="val -3140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501" name="Google Shape;1501;p2"/>
          <p:cNvSpPr/>
          <p:nvPr/>
        </p:nvSpPr>
        <p:spPr>
          <a:xfrm>
            <a:off x="8587832" y="5520533"/>
            <a:ext cx="68414" cy="6997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2"/>
          <p:cNvSpPr txBox="1"/>
          <p:nvPr/>
        </p:nvSpPr>
        <p:spPr>
          <a:xfrm>
            <a:off x="7598864" y="5982953"/>
            <a:ext cx="1005418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Real time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&#10;&#10;Description automatically generated" id="1503" name="Google Shape;1503;p2"/>
          <p:cNvPicPr preferRelativeResize="0"/>
          <p:nvPr/>
        </p:nvPicPr>
        <p:blipFill rotWithShape="1">
          <a:blip r:embed="rId48">
            <a:alphaModFix/>
          </a:blip>
          <a:srcRect b="40204" l="6369" r="8957" t="39318"/>
          <a:stretch/>
        </p:blipFill>
        <p:spPr>
          <a:xfrm>
            <a:off x="3599377" y="3588522"/>
            <a:ext cx="936327" cy="226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medium confidence" id="1504" name="Google Shape;1504;p2"/>
          <p:cNvPicPr preferRelativeResize="0"/>
          <p:nvPr/>
        </p:nvPicPr>
        <p:blipFill rotWithShape="1">
          <a:blip r:embed="rId49">
            <a:alphaModFix/>
          </a:blip>
          <a:srcRect b="35860" l="0" r="0" t="33023"/>
          <a:stretch/>
        </p:blipFill>
        <p:spPr>
          <a:xfrm>
            <a:off x="2665443" y="3725473"/>
            <a:ext cx="1233734" cy="383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505" name="Google Shape;1505;p2"/>
          <p:cNvPicPr preferRelativeResize="0"/>
          <p:nvPr/>
        </p:nvPicPr>
        <p:blipFill rotWithShape="1">
          <a:blip r:embed="rId50">
            <a:alphaModFix/>
          </a:blip>
          <a:srcRect b="27473" l="11193" r="15288" t="18279"/>
          <a:stretch/>
        </p:blipFill>
        <p:spPr>
          <a:xfrm>
            <a:off x="3715919" y="4002495"/>
            <a:ext cx="564253" cy="416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506" name="Google Shape;1506;p2"/>
          <p:cNvPicPr preferRelativeResize="0"/>
          <p:nvPr/>
        </p:nvPicPr>
        <p:blipFill rotWithShape="1">
          <a:blip r:embed="rId51">
            <a:alphaModFix/>
          </a:blip>
          <a:srcRect b="37145" l="0" r="0" t="43972"/>
          <a:stretch/>
        </p:blipFill>
        <p:spPr>
          <a:xfrm>
            <a:off x="2391621" y="3662849"/>
            <a:ext cx="875577" cy="165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" id="1507" name="Google Shape;1507;p2"/>
          <p:cNvPicPr preferRelativeResize="0"/>
          <p:nvPr/>
        </p:nvPicPr>
        <p:blipFill rotWithShape="1">
          <a:blip r:embed="rId52">
            <a:alphaModFix/>
          </a:blip>
          <a:srcRect b="39177" l="0" r="0" t="45896"/>
          <a:stretch/>
        </p:blipFill>
        <p:spPr>
          <a:xfrm>
            <a:off x="3590328" y="4946098"/>
            <a:ext cx="800226" cy="119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508" name="Google Shape;1508;p2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6312192" y="4801644"/>
            <a:ext cx="434050" cy="434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1509" name="Google Shape;1509;p2"/>
          <p:cNvPicPr preferRelativeResize="0"/>
          <p:nvPr/>
        </p:nvPicPr>
        <p:blipFill rotWithShape="1">
          <a:blip r:embed="rId54">
            <a:alphaModFix/>
          </a:blip>
          <a:srcRect b="33932" l="0" r="0" t="32221"/>
          <a:stretch/>
        </p:blipFill>
        <p:spPr>
          <a:xfrm>
            <a:off x="6925744" y="5065544"/>
            <a:ext cx="665186" cy="2251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510" name="Google Shape;1510;p2"/>
          <p:cNvPicPr preferRelativeResize="0"/>
          <p:nvPr/>
        </p:nvPicPr>
        <p:blipFill rotWithShape="1">
          <a:blip r:embed="rId55">
            <a:alphaModFix/>
          </a:blip>
          <a:srcRect b="39459" l="0" r="0" t="36383"/>
          <a:stretch/>
        </p:blipFill>
        <p:spPr>
          <a:xfrm>
            <a:off x="6364471" y="4271571"/>
            <a:ext cx="978333" cy="236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511" name="Google Shape;1511;p2"/>
          <p:cNvPicPr preferRelativeResize="0"/>
          <p:nvPr/>
        </p:nvPicPr>
        <p:blipFill rotWithShape="1">
          <a:blip r:embed="rId56">
            <a:alphaModFix/>
          </a:blip>
          <a:srcRect b="36194" l="0" r="0" t="35594"/>
          <a:stretch/>
        </p:blipFill>
        <p:spPr>
          <a:xfrm>
            <a:off x="8475322" y="5069066"/>
            <a:ext cx="663814" cy="1872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logo&#10;&#10;Description automatically generated" id="1512" name="Google Shape;1512;p2"/>
          <p:cNvPicPr preferRelativeResize="0"/>
          <p:nvPr/>
        </p:nvPicPr>
        <p:blipFill rotWithShape="1">
          <a:blip r:embed="rId57">
            <a:alphaModFix/>
          </a:blip>
          <a:srcRect b="41977" l="0" r="7019" t="36567"/>
          <a:stretch/>
        </p:blipFill>
        <p:spPr>
          <a:xfrm>
            <a:off x="6278244" y="3735440"/>
            <a:ext cx="638248" cy="1472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513" name="Google Shape;1513;p2"/>
          <p:cNvPicPr preferRelativeResize="0"/>
          <p:nvPr/>
        </p:nvPicPr>
        <p:blipFill rotWithShape="1">
          <a:blip r:embed="rId58">
            <a:alphaModFix/>
          </a:blip>
          <a:srcRect b="40824" l="0" r="0" t="40490"/>
          <a:stretch/>
        </p:blipFill>
        <p:spPr>
          <a:xfrm>
            <a:off x="6274332" y="3184540"/>
            <a:ext cx="872426" cy="163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1514" name="Google Shape;1514;p2"/>
          <p:cNvPicPr preferRelativeResize="0"/>
          <p:nvPr/>
        </p:nvPicPr>
        <p:blipFill rotWithShape="1">
          <a:blip r:embed="rId59">
            <a:alphaModFix/>
          </a:blip>
          <a:srcRect b="36240" l="0" r="0" t="37328"/>
          <a:stretch/>
        </p:blipFill>
        <p:spPr>
          <a:xfrm>
            <a:off x="3413814" y="1613941"/>
            <a:ext cx="1004628" cy="2655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515" name="Google Shape;1515;p2"/>
          <p:cNvPicPr preferRelativeResize="0"/>
          <p:nvPr/>
        </p:nvPicPr>
        <p:blipFill rotWithShape="1">
          <a:blip r:embed="rId60">
            <a:alphaModFix/>
          </a:blip>
          <a:srcRect b="31744" l="0" r="0" t="31229"/>
          <a:stretch/>
        </p:blipFill>
        <p:spPr>
          <a:xfrm>
            <a:off x="3164643" y="1997877"/>
            <a:ext cx="627649" cy="2323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516" name="Google Shape;1516;p2"/>
          <p:cNvPicPr preferRelativeResize="0"/>
          <p:nvPr/>
        </p:nvPicPr>
        <p:blipFill rotWithShape="1">
          <a:blip r:embed="rId61">
            <a:alphaModFix/>
          </a:blip>
          <a:srcRect b="15314" l="19992" r="15595" t="16362"/>
          <a:stretch/>
        </p:blipFill>
        <p:spPr>
          <a:xfrm>
            <a:off x="3935079" y="1996913"/>
            <a:ext cx="559957" cy="593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 with medium confidence" id="1517" name="Google Shape;1517;p2"/>
          <p:cNvPicPr preferRelativeResize="0"/>
          <p:nvPr/>
        </p:nvPicPr>
        <p:blipFill rotWithShape="1">
          <a:blip r:embed="rId62">
            <a:alphaModFix/>
          </a:blip>
          <a:srcRect b="15401" l="0" r="0" t="15159"/>
          <a:stretch/>
        </p:blipFill>
        <p:spPr>
          <a:xfrm>
            <a:off x="3228765" y="2628375"/>
            <a:ext cx="631191" cy="4382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518" name="Google Shape;1518;p2"/>
          <p:cNvPicPr preferRelativeResize="0"/>
          <p:nvPr/>
        </p:nvPicPr>
        <p:blipFill rotWithShape="1">
          <a:blip r:embed="rId63">
            <a:alphaModFix/>
          </a:blip>
          <a:srcRect b="37095" l="0" r="7724" t="34009"/>
          <a:stretch/>
        </p:blipFill>
        <p:spPr>
          <a:xfrm>
            <a:off x="3013345" y="2278062"/>
            <a:ext cx="866574" cy="271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519" name="Google Shape;1519;p2"/>
          <p:cNvPicPr preferRelativeResize="0"/>
          <p:nvPr/>
        </p:nvPicPr>
        <p:blipFill rotWithShape="1">
          <a:blip r:embed="rId64">
            <a:alphaModFix/>
          </a:blip>
          <a:srcRect b="37184" l="10402" r="10609" t="25946"/>
          <a:stretch/>
        </p:blipFill>
        <p:spPr>
          <a:xfrm>
            <a:off x="3937398" y="2744617"/>
            <a:ext cx="558813" cy="260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520" name="Google Shape;1520;p2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4557996" y="1837530"/>
            <a:ext cx="590381" cy="3865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low confidence" id="1521" name="Google Shape;1521;p2"/>
          <p:cNvPicPr preferRelativeResize="0"/>
          <p:nvPr/>
        </p:nvPicPr>
        <p:blipFill rotWithShape="1">
          <a:blip r:embed="rId66">
            <a:alphaModFix/>
          </a:blip>
          <a:srcRect b="39469" l="0" r="0" t="30277"/>
          <a:stretch/>
        </p:blipFill>
        <p:spPr>
          <a:xfrm>
            <a:off x="5109746" y="1506137"/>
            <a:ext cx="777708" cy="2352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522" name="Google Shape;1522;p2"/>
          <p:cNvPicPr preferRelativeResize="0"/>
          <p:nvPr/>
        </p:nvPicPr>
        <p:blipFill rotWithShape="1">
          <a:blip r:embed="rId67">
            <a:alphaModFix/>
          </a:blip>
          <a:srcRect b="39801" l="19548" r="17532" t="30658"/>
          <a:stretch/>
        </p:blipFill>
        <p:spPr>
          <a:xfrm>
            <a:off x="5846555" y="1534880"/>
            <a:ext cx="661069" cy="310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523" name="Google Shape;1523;p2"/>
          <p:cNvPicPr preferRelativeResize="0"/>
          <p:nvPr/>
        </p:nvPicPr>
        <p:blipFill rotWithShape="1">
          <a:blip r:embed="rId68">
            <a:alphaModFix/>
          </a:blip>
          <a:srcRect b="38310" l="-424" r="424" t="23762"/>
          <a:stretch/>
        </p:blipFill>
        <p:spPr>
          <a:xfrm>
            <a:off x="5219185" y="1856836"/>
            <a:ext cx="700025" cy="2655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524" name="Google Shape;1524;p2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6645641" y="2857915"/>
            <a:ext cx="721982" cy="212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2"/>
          <p:cNvPicPr preferRelativeResize="0"/>
          <p:nvPr/>
        </p:nvPicPr>
        <p:blipFill rotWithShape="1">
          <a:blip r:embed="rId70">
            <a:alphaModFix/>
          </a:blip>
          <a:srcRect b="43608" l="0" r="0" t="29859"/>
          <a:stretch/>
        </p:blipFill>
        <p:spPr>
          <a:xfrm>
            <a:off x="7139348" y="2429579"/>
            <a:ext cx="607982" cy="1613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526" name="Google Shape;1526;p2"/>
          <p:cNvPicPr preferRelativeResize="0"/>
          <p:nvPr/>
        </p:nvPicPr>
        <p:blipFill rotWithShape="1">
          <a:blip r:embed="rId71">
            <a:alphaModFix/>
          </a:blip>
          <a:srcRect b="34527" l="15092" r="14803" t="37708"/>
          <a:stretch/>
        </p:blipFill>
        <p:spPr>
          <a:xfrm>
            <a:off x="6029834" y="2421518"/>
            <a:ext cx="495974" cy="196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7" name="Google Shape;1527;p2"/>
          <p:cNvGrpSpPr/>
          <p:nvPr/>
        </p:nvGrpSpPr>
        <p:grpSpPr>
          <a:xfrm>
            <a:off x="6018246" y="1939271"/>
            <a:ext cx="494715" cy="351970"/>
            <a:chOff x="6018246" y="1939271"/>
            <a:chExt cx="494715" cy="351970"/>
          </a:xfrm>
        </p:grpSpPr>
        <p:pic>
          <p:nvPicPr>
            <p:cNvPr descr="A picture containing shape&#10;&#10;Description automatically generated" id="1528" name="Google Shape;1528;p2"/>
            <p:cNvPicPr preferRelativeResize="0"/>
            <p:nvPr/>
          </p:nvPicPr>
          <p:blipFill rotWithShape="1">
            <a:blip r:embed="rId72">
              <a:alphaModFix/>
            </a:blip>
            <a:srcRect b="26892" l="28957" r="26835" t="64988"/>
            <a:stretch/>
          </p:blipFill>
          <p:spPr>
            <a:xfrm>
              <a:off x="6018246" y="2200386"/>
              <a:ext cx="494715" cy="90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shape&#10;&#10;Description automatically generated" id="1529" name="Google Shape;1529;p2"/>
            <p:cNvPicPr preferRelativeResize="0"/>
            <p:nvPr/>
          </p:nvPicPr>
          <p:blipFill rotWithShape="1">
            <a:blip r:embed="rId72">
              <a:alphaModFix/>
            </a:blip>
            <a:srcRect b="34559" l="28957" r="26835" t="26116"/>
            <a:stretch/>
          </p:blipFill>
          <p:spPr>
            <a:xfrm>
              <a:off x="6123335" y="1939271"/>
              <a:ext cx="267237" cy="2377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0" name="Google Shape;1530;p2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b="0" i="0" sz="1400" u="none" cap="none" strike="noStrik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1" name="Google Shape;1531;p2"/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1532" name="Google Shape;1532;p2"/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33" name="Google Shape;1533;p2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2"/>
          <p:cNvSpPr txBox="1"/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Examples of potential uses cases</a:t>
            </a:r>
            <a:endParaRPr/>
          </a:p>
        </p:txBody>
      </p:sp>
      <p:cxnSp>
        <p:nvCxnSpPr>
          <p:cNvPr id="1539" name="Google Shape;1539;p42"/>
          <p:cNvCxnSpPr/>
          <p:nvPr/>
        </p:nvCxnSpPr>
        <p:spPr>
          <a:xfrm>
            <a:off x="550863" y="6337576"/>
            <a:ext cx="11107737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40" name="Google Shape;1540;p42"/>
          <p:cNvSpPr/>
          <p:nvPr/>
        </p:nvSpPr>
        <p:spPr>
          <a:xfrm>
            <a:off x="235389" y="1117804"/>
            <a:ext cx="5810975" cy="625392"/>
          </a:xfrm>
          <a:prstGeom prst="flowChartPunchedCard">
            <a:avLst/>
          </a:prstGeom>
          <a:solidFill>
            <a:srgbClr val="CCF1FF"/>
          </a:solidFill>
          <a:ln cap="flat" cmpd="sng" w="12700">
            <a:solidFill>
              <a:srgbClr val="CCF1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42"/>
          <p:cNvSpPr txBox="1"/>
          <p:nvPr/>
        </p:nvSpPr>
        <p:spPr>
          <a:xfrm>
            <a:off x="1721289" y="1248362"/>
            <a:ext cx="45250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 b="1" i="0" sz="1800" u="none" cap="none" strike="noStrik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rver outline" id="1542" name="Google Shape;154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357182" y="1258070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42"/>
          <p:cNvSpPr txBox="1"/>
          <p:nvPr/>
        </p:nvSpPr>
        <p:spPr>
          <a:xfrm>
            <a:off x="273412" y="1975506"/>
            <a:ext cx="5720398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Internal data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Sales data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sales trends, customer behavior, and market conditions.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Inventory data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inventory levels, product demand, and supplier performance.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Production data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production efficiency, equipment performance, and maintenance requirements.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Financial data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financial performance of the company, including revenue, expenses, and profitability.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External data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Market data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overall tire market, including market trends, competitor information, and consumer preferences.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Consumer data: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consumer behavior, preferences, and feedback.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Economic data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economic conditions, including inflation, unemployment, and gross domestic product (GDP).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Environmental data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fuel prices, weather patterns, and regulations.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42"/>
          <p:cNvSpPr/>
          <p:nvPr/>
        </p:nvSpPr>
        <p:spPr>
          <a:xfrm>
            <a:off x="6246320" y="1117804"/>
            <a:ext cx="5664791" cy="625392"/>
          </a:xfrm>
          <a:prstGeom prst="rect">
            <a:avLst/>
          </a:prstGeom>
          <a:solidFill>
            <a:srgbClr val="CCF1FF"/>
          </a:solidFill>
          <a:ln cap="flat" cmpd="sng" w="12700">
            <a:solidFill>
              <a:srgbClr val="CCF1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r chart outline" id="1545" name="Google Shape;154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7206441" y="1287919"/>
            <a:ext cx="411480" cy="35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42"/>
          <p:cNvSpPr txBox="1"/>
          <p:nvPr/>
        </p:nvSpPr>
        <p:spPr>
          <a:xfrm>
            <a:off x="7713900" y="1248362"/>
            <a:ext cx="2000119" cy="476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b="1" i="0" sz="1800" u="none" cap="none" strike="noStrik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42"/>
          <p:cNvSpPr txBox="1"/>
          <p:nvPr>
            <p:ph idx="3" type="body"/>
          </p:nvPr>
        </p:nvSpPr>
        <p:spPr>
          <a:xfrm>
            <a:off x="6240463" y="1975506"/>
            <a:ext cx="5664791" cy="5139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6213" lvl="1" marL="1762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b="1"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Sales and Customer Behavior Analysis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Explore sales data and customer behavior to identify market trends and make informed decisions about production, product development, marketing and pricing.</a:t>
            </a:r>
            <a:endParaRPr/>
          </a:p>
          <a:p>
            <a:pPr indent="-176213" lvl="1" marL="17621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b="1"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Predictive tire consumption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/>
              <a:t>F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orecast of tire consumption internationally, nationally and regionally to optimize production, supply chain and inventory.</a:t>
            </a:r>
            <a:endParaRPr/>
          </a:p>
          <a:p>
            <a:pPr indent="-176213" lvl="1" marL="176213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Optimizing tire production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Analyze data from the production line and using machine learning to identify bottlenecks and improve efficiency.</a:t>
            </a:r>
            <a:endParaRPr/>
          </a:p>
          <a:p>
            <a:pPr indent="-176213" lvl="1" marL="176213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Predictive Maintenance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Forecast when tire manufacturing equipment will fail, allowing for proactive maintenance and reducing downtime.</a:t>
            </a:r>
            <a:endParaRPr/>
          </a:p>
          <a:p>
            <a:pPr indent="-176213" lvl="1" marL="176213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Next Product to buy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Make tire recommendations based on usage and duration.</a:t>
            </a:r>
            <a:endParaRPr/>
          </a:p>
          <a:p>
            <a:pPr indent="-176213" lvl="1" marL="176213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Customer Segmentation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Get an understanding of buyers and their purchasing criterias’.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6202" lvl="1" marL="176213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8" name="Google Shape;1548;p42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b="0" i="0" sz="1400" u="none" cap="none" strike="noStrike">
              <a:solidFill>
                <a:srgbClr val="0F47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9" name="Google Shape;1549;p42"/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1550" name="Google Shape;1550;p42"/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51" name="Google Shape;1551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3"/>
          <p:cNvSpPr txBox="1"/>
          <p:nvPr/>
        </p:nvSpPr>
        <p:spPr>
          <a:xfrm>
            <a:off x="142504" y="4011287"/>
            <a:ext cx="2732556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“I was really impressed by the responsiveness of the team : they came up with a first and quite impressive dashboard proposition within only a couple of days. I also really appreciated the quality of the work; it was really helpful for us to identify the data cleansing needed in our ERP</a:t>
            </a:r>
            <a:r>
              <a:rPr b="0" i="0" lang="en-US" sz="1200" u="none" cap="none" strike="noStrik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0" i="1" lang="en-US" sz="1200" u="none" cap="none" strike="noStrik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r>
              <a:rPr b="1" i="1" lang="en-US" sz="1200" u="none" cap="none" strike="noStrik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 ─ </a:t>
            </a:r>
            <a:r>
              <a:rPr b="1" i="0" lang="en-US" sz="1200" u="none" cap="none" strike="noStrik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Chief Human Capital Officer (Client)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43"/>
          <p:cNvSpPr/>
          <p:nvPr/>
        </p:nvSpPr>
        <p:spPr>
          <a:xfrm>
            <a:off x="6123425" y="547633"/>
            <a:ext cx="2596909" cy="5762734"/>
          </a:xfrm>
          <a:prstGeom prst="roundRect">
            <a:avLst>
              <a:gd fmla="val 6245" name="adj"/>
            </a:avLst>
          </a:prstGeom>
          <a:solidFill>
            <a:schemeClr val="lt1"/>
          </a:solidFill>
          <a:ln>
            <a:noFill/>
          </a:ln>
          <a:effectLst>
            <a:outerShdw blurRad="381000" sx="102000" rotWithShape="0" algn="ctr" sy="1020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43"/>
          <p:cNvSpPr/>
          <p:nvPr/>
        </p:nvSpPr>
        <p:spPr>
          <a:xfrm>
            <a:off x="9046451" y="547633"/>
            <a:ext cx="2596909" cy="5762734"/>
          </a:xfrm>
          <a:prstGeom prst="roundRect">
            <a:avLst>
              <a:gd fmla="val 6245" name="adj"/>
            </a:avLst>
          </a:prstGeom>
          <a:solidFill>
            <a:schemeClr val="lt1"/>
          </a:solidFill>
          <a:ln>
            <a:noFill/>
          </a:ln>
          <a:effectLst>
            <a:outerShdw blurRad="381000" sx="102000" rotWithShape="0" algn="ctr" sy="1020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43"/>
          <p:cNvSpPr/>
          <p:nvPr/>
        </p:nvSpPr>
        <p:spPr>
          <a:xfrm>
            <a:off x="3200400" y="547633"/>
            <a:ext cx="2596909" cy="5762734"/>
          </a:xfrm>
          <a:prstGeom prst="roundRect">
            <a:avLst>
              <a:gd fmla="val 6245" name="adj"/>
            </a:avLst>
          </a:prstGeom>
          <a:solidFill>
            <a:schemeClr val="lt1"/>
          </a:solidFill>
          <a:ln>
            <a:noFill/>
          </a:ln>
          <a:effectLst>
            <a:outerShdw blurRad="381000" sx="102000" rotWithShape="0" algn="ctr" sy="1020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43"/>
          <p:cNvSpPr txBox="1"/>
          <p:nvPr/>
        </p:nvSpPr>
        <p:spPr>
          <a:xfrm>
            <a:off x="3403168" y="1527156"/>
            <a:ext cx="2191373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client wants to have an automatized Human Resource Dashboard to track, analyze and report on HR KPIs.</a:t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firm was looking for: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43"/>
          <p:cNvSpPr txBox="1"/>
          <p:nvPr/>
        </p:nvSpPr>
        <p:spPr>
          <a:xfrm>
            <a:off x="6326193" y="1527156"/>
            <a:ext cx="219137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 company decided to use</a:t>
            </a:r>
            <a:r>
              <a:rPr b="1" i="0" lang="en-US" sz="13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 Infomineo’s Data Analytics service as a solution </a:t>
            </a:r>
            <a:r>
              <a:rPr b="0" i="0" lang="en-US" sz="13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to cover</a:t>
            </a:r>
            <a:r>
              <a:rPr b="1" i="0" lang="en-US" sz="13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14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43"/>
          <p:cNvSpPr txBox="1"/>
          <p:nvPr/>
        </p:nvSpPr>
        <p:spPr>
          <a:xfrm>
            <a:off x="9171006" y="4019289"/>
            <a:ext cx="2456492" cy="2600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Estimated </a:t>
            </a:r>
            <a:r>
              <a:rPr b="1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1 FTE </a:t>
            </a:r>
            <a:r>
              <a:rPr b="0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from the HR department could be </a:t>
            </a:r>
            <a:r>
              <a:rPr b="1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reallocated to other tasks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Helped the company to start its </a:t>
            </a:r>
            <a:r>
              <a:rPr b="1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Data Transformation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Infomineo has been asked to work with client’s Finance Team to create another dashboard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444444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43"/>
          <p:cNvSpPr/>
          <p:nvPr/>
        </p:nvSpPr>
        <p:spPr>
          <a:xfrm>
            <a:off x="3200400" y="547632"/>
            <a:ext cx="2596908" cy="693792"/>
          </a:xfrm>
          <a:prstGeom prst="roundRect">
            <a:avLst>
              <a:gd fmla="val 2040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43"/>
          <p:cNvSpPr txBox="1"/>
          <p:nvPr/>
        </p:nvSpPr>
        <p:spPr>
          <a:xfrm>
            <a:off x="3403168" y="665402"/>
            <a:ext cx="1054714" cy="470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</a:t>
            </a:r>
            <a:br>
              <a:rPr b="0" i="0" lang="en-US" sz="18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b="0" i="0" lang="en-US" sz="18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Challenge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43"/>
          <p:cNvSpPr/>
          <p:nvPr/>
        </p:nvSpPr>
        <p:spPr>
          <a:xfrm>
            <a:off x="4776348" y="446625"/>
            <a:ext cx="867026" cy="895806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43"/>
          <p:cNvSpPr/>
          <p:nvPr/>
        </p:nvSpPr>
        <p:spPr>
          <a:xfrm>
            <a:off x="6123425" y="547632"/>
            <a:ext cx="2596908" cy="693792"/>
          </a:xfrm>
          <a:prstGeom prst="roundRect">
            <a:avLst>
              <a:gd fmla="val 2040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43"/>
          <p:cNvSpPr txBox="1"/>
          <p:nvPr/>
        </p:nvSpPr>
        <p:spPr>
          <a:xfrm>
            <a:off x="6326193" y="665402"/>
            <a:ext cx="867025" cy="470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Our</a:t>
            </a:r>
            <a:br>
              <a:rPr b="0" i="0" lang="en-US" sz="18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b="0" i="0" lang="en-US" sz="18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43"/>
          <p:cNvSpPr/>
          <p:nvPr/>
        </p:nvSpPr>
        <p:spPr>
          <a:xfrm>
            <a:off x="7676160" y="446625"/>
            <a:ext cx="867026" cy="895806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43"/>
          <p:cNvSpPr/>
          <p:nvPr/>
        </p:nvSpPr>
        <p:spPr>
          <a:xfrm>
            <a:off x="9046451" y="547632"/>
            <a:ext cx="2596908" cy="693792"/>
          </a:xfrm>
          <a:prstGeom prst="roundRect">
            <a:avLst>
              <a:gd fmla="val 2040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p43"/>
          <p:cNvSpPr txBox="1"/>
          <p:nvPr/>
        </p:nvSpPr>
        <p:spPr>
          <a:xfrm>
            <a:off x="9249219" y="783127"/>
            <a:ext cx="943429" cy="235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Outcome</a:t>
            </a:r>
            <a:endParaRPr b="0" i="0" sz="1800" u="none" cap="none" strike="noStrike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572" name="Google Shape;1572;p43"/>
          <p:cNvSpPr/>
          <p:nvPr/>
        </p:nvSpPr>
        <p:spPr>
          <a:xfrm>
            <a:off x="10599185" y="446625"/>
            <a:ext cx="867026" cy="895806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3" name="Google Shape;1573;p43"/>
          <p:cNvGrpSpPr/>
          <p:nvPr/>
        </p:nvGrpSpPr>
        <p:grpSpPr>
          <a:xfrm>
            <a:off x="10755642" y="644211"/>
            <a:ext cx="492943" cy="457112"/>
            <a:chOff x="7154863" y="4446588"/>
            <a:chExt cx="527050" cy="506412"/>
          </a:xfrm>
        </p:grpSpPr>
        <p:sp>
          <p:nvSpPr>
            <p:cNvPr id="1574" name="Google Shape;1574;p43"/>
            <p:cNvSpPr/>
            <p:nvPr/>
          </p:nvSpPr>
          <p:spPr>
            <a:xfrm>
              <a:off x="7154863" y="4446588"/>
              <a:ext cx="527050" cy="506412"/>
            </a:xfrm>
            <a:custGeom>
              <a:rect b="b" l="l" r="r" t="t"/>
              <a:pathLst>
                <a:path extrusionOk="0" h="806" w="840">
                  <a:moveTo>
                    <a:pt x="831" y="80"/>
                  </a:moveTo>
                  <a:cubicBezTo>
                    <a:pt x="114" y="80"/>
                    <a:pt x="114" y="80"/>
                    <a:pt x="114" y="80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4"/>
                    <a:pt x="110" y="0"/>
                    <a:pt x="10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749"/>
                    <a:pt x="0" y="749"/>
                    <a:pt x="0" y="749"/>
                  </a:cubicBezTo>
                  <a:cubicBezTo>
                    <a:pt x="0" y="780"/>
                    <a:pt x="25" y="806"/>
                    <a:pt x="57" y="806"/>
                  </a:cubicBezTo>
                  <a:cubicBezTo>
                    <a:pt x="95" y="806"/>
                    <a:pt x="95" y="806"/>
                    <a:pt x="95" y="806"/>
                  </a:cubicBezTo>
                  <a:cubicBezTo>
                    <a:pt x="105" y="806"/>
                    <a:pt x="105" y="806"/>
                    <a:pt x="105" y="806"/>
                  </a:cubicBezTo>
                  <a:cubicBezTo>
                    <a:pt x="831" y="806"/>
                    <a:pt x="831" y="806"/>
                    <a:pt x="831" y="806"/>
                  </a:cubicBezTo>
                  <a:cubicBezTo>
                    <a:pt x="836" y="806"/>
                    <a:pt x="840" y="802"/>
                    <a:pt x="840" y="797"/>
                  </a:cubicBezTo>
                  <a:cubicBezTo>
                    <a:pt x="840" y="89"/>
                    <a:pt x="840" y="89"/>
                    <a:pt x="840" y="89"/>
                  </a:cubicBezTo>
                  <a:cubicBezTo>
                    <a:pt x="840" y="84"/>
                    <a:pt x="836" y="80"/>
                    <a:pt x="831" y="80"/>
                  </a:cubicBezTo>
                  <a:close/>
                  <a:moveTo>
                    <a:pt x="57" y="17"/>
                  </a:moveTo>
                  <a:cubicBezTo>
                    <a:pt x="97" y="17"/>
                    <a:pt x="97" y="17"/>
                    <a:pt x="97" y="17"/>
                  </a:cubicBezTo>
                  <a:cubicBezTo>
                    <a:pt x="97" y="692"/>
                    <a:pt x="97" y="692"/>
                    <a:pt x="97" y="692"/>
                  </a:cubicBezTo>
                  <a:cubicBezTo>
                    <a:pt x="57" y="692"/>
                    <a:pt x="57" y="692"/>
                    <a:pt x="57" y="692"/>
                  </a:cubicBezTo>
                  <a:cubicBezTo>
                    <a:pt x="41" y="692"/>
                    <a:pt x="27" y="698"/>
                    <a:pt x="17" y="70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35"/>
                    <a:pt x="35" y="17"/>
                    <a:pt x="57" y="17"/>
                  </a:cubicBezTo>
                  <a:close/>
                  <a:moveTo>
                    <a:pt x="823" y="788"/>
                  </a:moveTo>
                  <a:cubicBezTo>
                    <a:pt x="105" y="788"/>
                    <a:pt x="105" y="788"/>
                    <a:pt x="105" y="788"/>
                  </a:cubicBezTo>
                  <a:cubicBezTo>
                    <a:pt x="95" y="788"/>
                    <a:pt x="95" y="788"/>
                    <a:pt x="95" y="788"/>
                  </a:cubicBezTo>
                  <a:cubicBezTo>
                    <a:pt x="57" y="788"/>
                    <a:pt x="57" y="788"/>
                    <a:pt x="57" y="788"/>
                  </a:cubicBezTo>
                  <a:cubicBezTo>
                    <a:pt x="35" y="788"/>
                    <a:pt x="17" y="771"/>
                    <a:pt x="17" y="749"/>
                  </a:cubicBezTo>
                  <a:cubicBezTo>
                    <a:pt x="17" y="727"/>
                    <a:pt x="35" y="709"/>
                    <a:pt x="57" y="709"/>
                  </a:cubicBezTo>
                  <a:cubicBezTo>
                    <a:pt x="105" y="709"/>
                    <a:pt x="105" y="709"/>
                    <a:pt x="105" y="709"/>
                  </a:cubicBezTo>
                  <a:cubicBezTo>
                    <a:pt x="110" y="709"/>
                    <a:pt x="114" y="705"/>
                    <a:pt x="114" y="700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823" y="98"/>
                    <a:pt x="823" y="98"/>
                    <a:pt x="823" y="98"/>
                  </a:cubicBezTo>
                  <a:lnTo>
                    <a:pt x="823" y="78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43"/>
            <p:cNvSpPr/>
            <p:nvPr/>
          </p:nvSpPr>
          <p:spPr>
            <a:xfrm>
              <a:off x="7275513" y="4554538"/>
              <a:ext cx="344488" cy="336550"/>
            </a:xfrm>
            <a:custGeom>
              <a:rect b="b" l="l" r="r" t="t"/>
              <a:pathLst>
                <a:path extrusionOk="0" h="537" w="549">
                  <a:moveTo>
                    <a:pt x="4" y="226"/>
                  </a:moveTo>
                  <a:cubicBezTo>
                    <a:pt x="71" y="293"/>
                    <a:pt x="71" y="293"/>
                    <a:pt x="71" y="293"/>
                  </a:cubicBezTo>
                  <a:cubicBezTo>
                    <a:pt x="73" y="295"/>
                    <a:pt x="75" y="296"/>
                    <a:pt x="77" y="296"/>
                  </a:cubicBezTo>
                  <a:cubicBezTo>
                    <a:pt x="79" y="296"/>
                    <a:pt x="81" y="295"/>
                    <a:pt x="83" y="293"/>
                  </a:cubicBezTo>
                  <a:cubicBezTo>
                    <a:pt x="148" y="229"/>
                    <a:pt x="148" y="229"/>
                    <a:pt x="148" y="229"/>
                  </a:cubicBezTo>
                  <a:cubicBezTo>
                    <a:pt x="295" y="229"/>
                    <a:pt x="295" y="229"/>
                    <a:pt x="295" y="229"/>
                  </a:cubicBezTo>
                  <a:cubicBezTo>
                    <a:pt x="437" y="229"/>
                    <a:pt x="437" y="229"/>
                    <a:pt x="437" y="229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72"/>
                    <a:pt x="441" y="276"/>
                    <a:pt x="446" y="276"/>
                  </a:cubicBezTo>
                  <a:cubicBezTo>
                    <a:pt x="484" y="276"/>
                    <a:pt x="484" y="276"/>
                    <a:pt x="484" y="276"/>
                  </a:cubicBezTo>
                  <a:cubicBezTo>
                    <a:pt x="484" y="418"/>
                    <a:pt x="484" y="418"/>
                    <a:pt x="484" y="418"/>
                  </a:cubicBezTo>
                  <a:cubicBezTo>
                    <a:pt x="460" y="422"/>
                    <a:pt x="442" y="441"/>
                    <a:pt x="438" y="465"/>
                  </a:cubicBezTo>
                  <a:cubicBezTo>
                    <a:pt x="116" y="465"/>
                    <a:pt x="116" y="465"/>
                    <a:pt x="116" y="465"/>
                  </a:cubicBezTo>
                  <a:cubicBezTo>
                    <a:pt x="116" y="419"/>
                    <a:pt x="116" y="419"/>
                    <a:pt x="116" y="419"/>
                  </a:cubicBezTo>
                  <a:cubicBezTo>
                    <a:pt x="116" y="416"/>
                    <a:pt x="115" y="413"/>
                    <a:pt x="112" y="411"/>
                  </a:cubicBezTo>
                  <a:cubicBezTo>
                    <a:pt x="110" y="410"/>
                    <a:pt x="106" y="410"/>
                    <a:pt x="104" y="411"/>
                  </a:cubicBezTo>
                  <a:cubicBezTo>
                    <a:pt x="9" y="466"/>
                    <a:pt x="9" y="466"/>
                    <a:pt x="9" y="466"/>
                  </a:cubicBezTo>
                  <a:cubicBezTo>
                    <a:pt x="6" y="468"/>
                    <a:pt x="5" y="470"/>
                    <a:pt x="5" y="474"/>
                  </a:cubicBezTo>
                  <a:cubicBezTo>
                    <a:pt x="5" y="477"/>
                    <a:pt x="6" y="479"/>
                    <a:pt x="9" y="481"/>
                  </a:cubicBezTo>
                  <a:cubicBezTo>
                    <a:pt x="104" y="536"/>
                    <a:pt x="104" y="536"/>
                    <a:pt x="104" y="536"/>
                  </a:cubicBezTo>
                  <a:cubicBezTo>
                    <a:pt x="105" y="536"/>
                    <a:pt x="106" y="537"/>
                    <a:pt x="108" y="537"/>
                  </a:cubicBezTo>
                  <a:cubicBezTo>
                    <a:pt x="109" y="537"/>
                    <a:pt x="111" y="536"/>
                    <a:pt x="112" y="536"/>
                  </a:cubicBezTo>
                  <a:cubicBezTo>
                    <a:pt x="115" y="534"/>
                    <a:pt x="116" y="531"/>
                    <a:pt x="116" y="528"/>
                  </a:cubicBezTo>
                  <a:cubicBezTo>
                    <a:pt x="116" y="482"/>
                    <a:pt x="116" y="482"/>
                    <a:pt x="116" y="482"/>
                  </a:cubicBezTo>
                  <a:cubicBezTo>
                    <a:pt x="438" y="482"/>
                    <a:pt x="438" y="482"/>
                    <a:pt x="438" y="482"/>
                  </a:cubicBezTo>
                  <a:cubicBezTo>
                    <a:pt x="442" y="509"/>
                    <a:pt x="465" y="530"/>
                    <a:pt x="493" y="530"/>
                  </a:cubicBezTo>
                  <a:cubicBezTo>
                    <a:pt x="524" y="530"/>
                    <a:pt x="549" y="504"/>
                    <a:pt x="549" y="474"/>
                  </a:cubicBezTo>
                  <a:cubicBezTo>
                    <a:pt x="549" y="446"/>
                    <a:pt x="528" y="423"/>
                    <a:pt x="502" y="418"/>
                  </a:cubicBezTo>
                  <a:cubicBezTo>
                    <a:pt x="502" y="276"/>
                    <a:pt x="502" y="276"/>
                    <a:pt x="502" y="276"/>
                  </a:cubicBezTo>
                  <a:cubicBezTo>
                    <a:pt x="540" y="276"/>
                    <a:pt x="540" y="276"/>
                    <a:pt x="540" y="276"/>
                  </a:cubicBezTo>
                  <a:cubicBezTo>
                    <a:pt x="545" y="276"/>
                    <a:pt x="549" y="272"/>
                    <a:pt x="549" y="268"/>
                  </a:cubicBezTo>
                  <a:cubicBezTo>
                    <a:pt x="549" y="173"/>
                    <a:pt x="549" y="173"/>
                    <a:pt x="549" y="173"/>
                  </a:cubicBezTo>
                  <a:cubicBezTo>
                    <a:pt x="549" y="168"/>
                    <a:pt x="545" y="164"/>
                    <a:pt x="540" y="164"/>
                  </a:cubicBezTo>
                  <a:cubicBezTo>
                    <a:pt x="446" y="164"/>
                    <a:pt x="446" y="164"/>
                    <a:pt x="446" y="164"/>
                  </a:cubicBezTo>
                  <a:cubicBezTo>
                    <a:pt x="441" y="164"/>
                    <a:pt x="437" y="168"/>
                    <a:pt x="437" y="173"/>
                  </a:cubicBezTo>
                  <a:cubicBezTo>
                    <a:pt x="437" y="212"/>
                    <a:pt x="437" y="212"/>
                    <a:pt x="437" y="212"/>
                  </a:cubicBezTo>
                  <a:cubicBezTo>
                    <a:pt x="303" y="212"/>
                    <a:pt x="303" y="212"/>
                    <a:pt x="303" y="212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38" y="136"/>
                    <a:pt x="365" y="107"/>
                    <a:pt x="365" y="71"/>
                  </a:cubicBezTo>
                  <a:cubicBezTo>
                    <a:pt x="365" y="32"/>
                    <a:pt x="334" y="0"/>
                    <a:pt x="295" y="0"/>
                  </a:cubicBezTo>
                  <a:cubicBezTo>
                    <a:pt x="259" y="0"/>
                    <a:pt x="230" y="27"/>
                    <a:pt x="225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2" y="62"/>
                    <a:pt x="68" y="66"/>
                    <a:pt x="68" y="71"/>
                  </a:cubicBezTo>
                  <a:cubicBezTo>
                    <a:pt x="68" y="150"/>
                    <a:pt x="68" y="150"/>
                    <a:pt x="68" y="150"/>
                  </a:cubicBezTo>
                  <a:cubicBezTo>
                    <a:pt x="4" y="214"/>
                    <a:pt x="4" y="214"/>
                    <a:pt x="4" y="214"/>
                  </a:cubicBezTo>
                  <a:cubicBezTo>
                    <a:pt x="0" y="217"/>
                    <a:pt x="0" y="223"/>
                    <a:pt x="4" y="226"/>
                  </a:cubicBezTo>
                  <a:close/>
                  <a:moveTo>
                    <a:pt x="99" y="513"/>
                  </a:moveTo>
                  <a:cubicBezTo>
                    <a:pt x="30" y="474"/>
                    <a:pt x="30" y="474"/>
                    <a:pt x="30" y="474"/>
                  </a:cubicBezTo>
                  <a:cubicBezTo>
                    <a:pt x="99" y="434"/>
                    <a:pt x="99" y="434"/>
                    <a:pt x="99" y="434"/>
                  </a:cubicBezTo>
                  <a:lnTo>
                    <a:pt x="99" y="513"/>
                  </a:lnTo>
                  <a:close/>
                  <a:moveTo>
                    <a:pt x="532" y="474"/>
                  </a:moveTo>
                  <a:cubicBezTo>
                    <a:pt x="532" y="495"/>
                    <a:pt x="514" y="512"/>
                    <a:pt x="493" y="512"/>
                  </a:cubicBezTo>
                  <a:cubicBezTo>
                    <a:pt x="472" y="512"/>
                    <a:pt x="454" y="495"/>
                    <a:pt x="454" y="474"/>
                  </a:cubicBezTo>
                  <a:cubicBezTo>
                    <a:pt x="454" y="452"/>
                    <a:pt x="472" y="435"/>
                    <a:pt x="493" y="435"/>
                  </a:cubicBezTo>
                  <a:cubicBezTo>
                    <a:pt x="514" y="435"/>
                    <a:pt x="532" y="452"/>
                    <a:pt x="532" y="474"/>
                  </a:cubicBezTo>
                  <a:close/>
                  <a:moveTo>
                    <a:pt x="454" y="181"/>
                  </a:moveTo>
                  <a:cubicBezTo>
                    <a:pt x="532" y="181"/>
                    <a:pt x="532" y="181"/>
                    <a:pt x="532" y="181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454" y="259"/>
                    <a:pt x="454" y="259"/>
                    <a:pt x="454" y="259"/>
                  </a:cubicBezTo>
                  <a:lnTo>
                    <a:pt x="454" y="181"/>
                  </a:lnTo>
                  <a:close/>
                  <a:moveTo>
                    <a:pt x="295" y="17"/>
                  </a:moveTo>
                  <a:cubicBezTo>
                    <a:pt x="324" y="17"/>
                    <a:pt x="348" y="41"/>
                    <a:pt x="348" y="71"/>
                  </a:cubicBezTo>
                  <a:cubicBezTo>
                    <a:pt x="348" y="100"/>
                    <a:pt x="324" y="124"/>
                    <a:pt x="295" y="124"/>
                  </a:cubicBezTo>
                  <a:cubicBezTo>
                    <a:pt x="265" y="124"/>
                    <a:pt x="242" y="100"/>
                    <a:pt x="242" y="71"/>
                  </a:cubicBezTo>
                  <a:cubicBezTo>
                    <a:pt x="242" y="41"/>
                    <a:pt x="265" y="17"/>
                    <a:pt x="295" y="17"/>
                  </a:cubicBezTo>
                  <a:close/>
                  <a:moveTo>
                    <a:pt x="225" y="79"/>
                  </a:moveTo>
                  <a:cubicBezTo>
                    <a:pt x="229" y="111"/>
                    <a:pt x="254" y="136"/>
                    <a:pt x="286" y="14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148" y="212"/>
                    <a:pt x="148" y="212"/>
                    <a:pt x="148" y="212"/>
                  </a:cubicBezTo>
                  <a:cubicBezTo>
                    <a:pt x="86" y="150"/>
                    <a:pt x="86" y="150"/>
                    <a:pt x="86" y="150"/>
                  </a:cubicBezTo>
                  <a:cubicBezTo>
                    <a:pt x="86" y="79"/>
                    <a:pt x="86" y="79"/>
                    <a:pt x="86" y="79"/>
                  </a:cubicBezTo>
                  <a:lnTo>
                    <a:pt x="225" y="79"/>
                  </a:lnTo>
                  <a:close/>
                  <a:moveTo>
                    <a:pt x="77" y="165"/>
                  </a:moveTo>
                  <a:cubicBezTo>
                    <a:pt x="132" y="220"/>
                    <a:pt x="132" y="220"/>
                    <a:pt x="132" y="220"/>
                  </a:cubicBezTo>
                  <a:cubicBezTo>
                    <a:pt x="77" y="275"/>
                    <a:pt x="77" y="275"/>
                    <a:pt x="77" y="275"/>
                  </a:cubicBezTo>
                  <a:cubicBezTo>
                    <a:pt x="22" y="220"/>
                    <a:pt x="22" y="220"/>
                    <a:pt x="22" y="220"/>
                  </a:cubicBezTo>
                  <a:lnTo>
                    <a:pt x="77" y="16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76" name="Google Shape;157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400" y="560588"/>
            <a:ext cx="848783" cy="766477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p43"/>
          <p:cNvSpPr txBox="1"/>
          <p:nvPr/>
        </p:nvSpPr>
        <p:spPr>
          <a:xfrm>
            <a:off x="1534212" y="560588"/>
            <a:ext cx="1446457" cy="837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CASE</a:t>
            </a:r>
            <a:br>
              <a:rPr b="0" i="0" lang="en-US" sz="3200" u="none" cap="none" strike="noStrik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b="0" i="0" lang="en-US" sz="3200" u="none" cap="none" strike="noStrik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STUDY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8" name="Google Shape;1578;p43"/>
          <p:cNvCxnSpPr/>
          <p:nvPr/>
        </p:nvCxnSpPr>
        <p:spPr>
          <a:xfrm>
            <a:off x="539400" y="1479434"/>
            <a:ext cx="2314257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79" name="Google Shape;1579;p43"/>
          <p:cNvSpPr txBox="1"/>
          <p:nvPr/>
        </p:nvSpPr>
        <p:spPr>
          <a:xfrm>
            <a:off x="563344" y="1610994"/>
            <a:ext cx="233413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4444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43"/>
          <p:cNvSpPr txBox="1"/>
          <p:nvPr/>
        </p:nvSpPr>
        <p:spPr>
          <a:xfrm>
            <a:off x="563344" y="1930557"/>
            <a:ext cx="2314257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 multinational firm</a:t>
            </a:r>
            <a:endParaRPr b="0" i="0" sz="13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1" name="Google Shape;158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1470" y="595174"/>
            <a:ext cx="601166" cy="601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4272" y="598939"/>
            <a:ext cx="591178" cy="5911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3" name="Google Shape;1583;p43"/>
          <p:cNvGrpSpPr/>
          <p:nvPr/>
        </p:nvGrpSpPr>
        <p:grpSpPr>
          <a:xfrm>
            <a:off x="3371589" y="3345535"/>
            <a:ext cx="457200" cy="457200"/>
            <a:chOff x="5019786" y="5350940"/>
            <a:chExt cx="457200" cy="457200"/>
          </a:xfrm>
        </p:grpSpPr>
        <p:sp>
          <p:nvSpPr>
            <p:cNvPr id="1584" name="Google Shape;1584;p43"/>
            <p:cNvSpPr/>
            <p:nvPr/>
          </p:nvSpPr>
          <p:spPr>
            <a:xfrm>
              <a:off x="5019786" y="5350940"/>
              <a:ext cx="457200" cy="457200"/>
            </a:xfrm>
            <a:prstGeom prst="ellipse">
              <a:avLst/>
            </a:prstGeom>
            <a:noFill/>
            <a:ln cap="flat" cmpd="sng" w="12700">
              <a:solidFill>
                <a:srgbClr val="0F47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Gears" id="1585" name="Google Shape;1585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65506" y="5401573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6" name="Google Shape;1586;p43"/>
          <p:cNvGrpSpPr/>
          <p:nvPr/>
        </p:nvGrpSpPr>
        <p:grpSpPr>
          <a:xfrm>
            <a:off x="3371589" y="4228244"/>
            <a:ext cx="457200" cy="457200"/>
            <a:chOff x="3378894" y="3514738"/>
            <a:chExt cx="457200" cy="457200"/>
          </a:xfrm>
        </p:grpSpPr>
        <p:pic>
          <p:nvPicPr>
            <p:cNvPr descr="Arrow circle" id="1587" name="Google Shape;1587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424614" y="3560458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8" name="Google Shape;1588;p43"/>
            <p:cNvSpPr/>
            <p:nvPr/>
          </p:nvSpPr>
          <p:spPr>
            <a:xfrm>
              <a:off x="3378894" y="3514738"/>
              <a:ext cx="457200" cy="457200"/>
            </a:xfrm>
            <a:prstGeom prst="ellipse">
              <a:avLst/>
            </a:prstGeom>
            <a:noFill/>
            <a:ln cap="flat" cmpd="sng" w="12700">
              <a:solidFill>
                <a:srgbClr val="0F47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9" name="Google Shape;1589;p43"/>
          <p:cNvGrpSpPr/>
          <p:nvPr/>
        </p:nvGrpSpPr>
        <p:grpSpPr>
          <a:xfrm>
            <a:off x="3371589" y="5110978"/>
            <a:ext cx="457200" cy="457200"/>
            <a:chOff x="3396648" y="4559261"/>
            <a:chExt cx="457200" cy="457200"/>
          </a:xfrm>
        </p:grpSpPr>
        <p:sp>
          <p:nvSpPr>
            <p:cNvPr id="1590" name="Google Shape;1590;p43"/>
            <p:cNvSpPr/>
            <p:nvPr/>
          </p:nvSpPr>
          <p:spPr>
            <a:xfrm>
              <a:off x="3396648" y="4559261"/>
              <a:ext cx="457200" cy="457200"/>
            </a:xfrm>
            <a:prstGeom prst="ellipse">
              <a:avLst/>
            </a:prstGeom>
            <a:noFill/>
            <a:ln cap="flat" cmpd="sng" w="12700">
              <a:solidFill>
                <a:srgbClr val="0F47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ollar" id="1591" name="Google Shape;1591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442368" y="4633632"/>
              <a:ext cx="365760" cy="3084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2" name="Google Shape;1592;p43"/>
          <p:cNvSpPr txBox="1"/>
          <p:nvPr/>
        </p:nvSpPr>
        <p:spPr>
          <a:xfrm>
            <a:off x="3942673" y="5015225"/>
            <a:ext cx="164592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Lower cost </a:t>
            </a:r>
            <a:r>
              <a:rPr b="0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than buying from a specialized company an HR Dashboard tool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43"/>
          <p:cNvSpPr txBox="1"/>
          <p:nvPr/>
        </p:nvSpPr>
        <p:spPr>
          <a:xfrm>
            <a:off x="5174046" y="6945699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43"/>
          <p:cNvSpPr txBox="1"/>
          <p:nvPr/>
        </p:nvSpPr>
        <p:spPr>
          <a:xfrm>
            <a:off x="3911159" y="3358667"/>
            <a:ext cx="16459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Effective and quick </a:t>
            </a:r>
            <a:r>
              <a:rPr b="0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p43"/>
          <p:cNvSpPr txBox="1"/>
          <p:nvPr/>
        </p:nvSpPr>
        <p:spPr>
          <a:xfrm>
            <a:off x="3953388" y="4232199"/>
            <a:ext cx="16459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Smooth integration </a:t>
            </a:r>
            <a:r>
              <a:rPr b="0" i="0" lang="en-US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with its existing ERPs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43"/>
          <p:cNvSpPr txBox="1"/>
          <p:nvPr/>
        </p:nvSpPr>
        <p:spPr>
          <a:xfrm>
            <a:off x="7095831" y="5002699"/>
            <a:ext cx="160601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Ad-hoc deliverables 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Dictionaries, Creation of Metadata, Data Quality on boarding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43"/>
          <p:cNvSpPr txBox="1"/>
          <p:nvPr/>
        </p:nvSpPr>
        <p:spPr>
          <a:xfrm>
            <a:off x="7067256" y="2455516"/>
            <a:ext cx="1597572" cy="2369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Quality &amp; Consistency problems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between the various Data sources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Dashboard creation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that reflects HR Team needs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43"/>
          <p:cNvSpPr txBox="1"/>
          <p:nvPr/>
        </p:nvSpPr>
        <p:spPr>
          <a:xfrm>
            <a:off x="9174577" y="1527156"/>
            <a:ext cx="218874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firm recognized </a:t>
            </a:r>
            <a:r>
              <a:rPr b="1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that the quality of the Data Analytics service provided a useful reporting tool </a:t>
            </a:r>
            <a:r>
              <a:rPr b="0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resulting in: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9" name="Google Shape;1599;p43"/>
          <p:cNvGrpSpPr/>
          <p:nvPr/>
        </p:nvGrpSpPr>
        <p:grpSpPr>
          <a:xfrm>
            <a:off x="6272659" y="5145991"/>
            <a:ext cx="590748" cy="569622"/>
            <a:chOff x="6427826" y="3563396"/>
            <a:chExt cx="457200" cy="457200"/>
          </a:xfrm>
        </p:grpSpPr>
        <p:pic>
          <p:nvPicPr>
            <p:cNvPr descr="List" id="1600" name="Google Shape;1600;p4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73546" y="360107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1" name="Google Shape;1601;p43"/>
            <p:cNvSpPr/>
            <p:nvPr/>
          </p:nvSpPr>
          <p:spPr>
            <a:xfrm>
              <a:off x="6427826" y="3563396"/>
              <a:ext cx="457200" cy="457200"/>
            </a:xfrm>
            <a:prstGeom prst="ellipse">
              <a:avLst/>
            </a:prstGeom>
            <a:noFill/>
            <a:ln cap="flat" cmpd="sng" w="12700">
              <a:solidFill>
                <a:srgbClr val="0F47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2" name="Google Shape;1602;p43"/>
          <p:cNvGrpSpPr/>
          <p:nvPr/>
        </p:nvGrpSpPr>
        <p:grpSpPr>
          <a:xfrm>
            <a:off x="372862" y="3602729"/>
            <a:ext cx="2524618" cy="416560"/>
            <a:chOff x="550863" y="4854495"/>
            <a:chExt cx="3188017" cy="416560"/>
          </a:xfrm>
        </p:grpSpPr>
        <p:cxnSp>
          <p:nvCxnSpPr>
            <p:cNvPr id="1603" name="Google Shape;1603;p43"/>
            <p:cNvCxnSpPr/>
            <p:nvPr/>
          </p:nvCxnSpPr>
          <p:spPr>
            <a:xfrm>
              <a:off x="550863" y="5059680"/>
              <a:ext cx="3188017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04" name="Google Shape;1604;p43"/>
            <p:cNvSpPr/>
            <p:nvPr/>
          </p:nvSpPr>
          <p:spPr>
            <a:xfrm>
              <a:off x="1936591" y="4854495"/>
              <a:ext cx="416560" cy="41656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05" name="Google Shape;1605;p43"/>
            <p:cNvGrpSpPr/>
            <p:nvPr/>
          </p:nvGrpSpPr>
          <p:grpSpPr>
            <a:xfrm>
              <a:off x="1994217" y="4949317"/>
              <a:ext cx="301308" cy="220726"/>
              <a:chOff x="5754688" y="3178175"/>
              <a:chExt cx="682626" cy="500063"/>
            </a:xfrm>
          </p:grpSpPr>
          <p:sp>
            <p:nvSpPr>
              <p:cNvPr id="1606" name="Google Shape;1606;p43"/>
              <p:cNvSpPr/>
              <p:nvPr/>
            </p:nvSpPr>
            <p:spPr>
              <a:xfrm>
                <a:off x="5754688" y="3178175"/>
                <a:ext cx="315913" cy="500063"/>
              </a:xfrm>
              <a:custGeom>
                <a:rect b="b" l="l" r="r" t="t"/>
                <a:pathLst>
                  <a:path extrusionOk="0" h="130" w="83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6" y="126"/>
                      <a:pt x="16" y="130"/>
                      <a:pt x="10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5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43"/>
              <p:cNvSpPr/>
              <p:nvPr/>
            </p:nvSpPr>
            <p:spPr>
              <a:xfrm>
                <a:off x="6121401" y="3178175"/>
                <a:ext cx="315913" cy="500063"/>
              </a:xfrm>
              <a:custGeom>
                <a:rect b="b" l="l" r="r" t="t"/>
                <a:pathLst>
                  <a:path extrusionOk="0" h="130" w="83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5" y="126"/>
                      <a:pt x="16" y="130"/>
                      <a:pt x="9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4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08" name="Google Shape;1608;p43"/>
          <p:cNvGrpSpPr/>
          <p:nvPr/>
        </p:nvGrpSpPr>
        <p:grpSpPr>
          <a:xfrm>
            <a:off x="374340" y="5701763"/>
            <a:ext cx="2524618" cy="416560"/>
            <a:chOff x="550863" y="4854495"/>
            <a:chExt cx="3188017" cy="416560"/>
          </a:xfrm>
        </p:grpSpPr>
        <p:cxnSp>
          <p:nvCxnSpPr>
            <p:cNvPr id="1609" name="Google Shape;1609;p43"/>
            <p:cNvCxnSpPr/>
            <p:nvPr/>
          </p:nvCxnSpPr>
          <p:spPr>
            <a:xfrm>
              <a:off x="550863" y="5059680"/>
              <a:ext cx="3188017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10" name="Google Shape;1610;p43"/>
            <p:cNvSpPr/>
            <p:nvPr/>
          </p:nvSpPr>
          <p:spPr>
            <a:xfrm>
              <a:off x="1936591" y="4854495"/>
              <a:ext cx="416560" cy="41656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11" name="Google Shape;1611;p43"/>
            <p:cNvGrpSpPr/>
            <p:nvPr/>
          </p:nvGrpSpPr>
          <p:grpSpPr>
            <a:xfrm>
              <a:off x="1994217" y="4949317"/>
              <a:ext cx="301308" cy="220726"/>
              <a:chOff x="5754688" y="3178175"/>
              <a:chExt cx="682626" cy="500063"/>
            </a:xfrm>
          </p:grpSpPr>
          <p:sp>
            <p:nvSpPr>
              <p:cNvPr id="1612" name="Google Shape;1612;p43"/>
              <p:cNvSpPr/>
              <p:nvPr/>
            </p:nvSpPr>
            <p:spPr>
              <a:xfrm>
                <a:off x="5754688" y="3178175"/>
                <a:ext cx="315913" cy="500063"/>
              </a:xfrm>
              <a:custGeom>
                <a:rect b="b" l="l" r="r" t="t"/>
                <a:pathLst>
                  <a:path extrusionOk="0" h="130" w="83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6" y="126"/>
                      <a:pt x="16" y="130"/>
                      <a:pt x="10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5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3" name="Google Shape;1613;p43"/>
              <p:cNvSpPr/>
              <p:nvPr/>
            </p:nvSpPr>
            <p:spPr>
              <a:xfrm>
                <a:off x="6121401" y="3178175"/>
                <a:ext cx="315913" cy="500063"/>
              </a:xfrm>
              <a:custGeom>
                <a:rect b="b" l="l" r="r" t="t"/>
                <a:pathLst>
                  <a:path extrusionOk="0" h="130" w="83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5" y="126"/>
                      <a:pt x="16" y="130"/>
                      <a:pt x="9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4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The importance of the Data Quality - Captain Verify" id="1614" name="Google Shape;1614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72659" y="2561427"/>
            <a:ext cx="586363" cy="7525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port Icons Added to Dashboard Suggestions - 4me" id="1615" name="Google Shape;1615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11888" y="3811009"/>
            <a:ext cx="693792" cy="693792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43"/>
          <p:cNvSpPr txBox="1"/>
          <p:nvPr/>
        </p:nvSpPr>
        <p:spPr>
          <a:xfrm>
            <a:off x="9174577" y="2598378"/>
            <a:ext cx="245649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During the project, Data were corrected in the ERPs 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Manual files </a:t>
            </a:r>
            <a:r>
              <a:rPr b="0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b="1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not used anymore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Data Quality improved by 55% </a:t>
            </a:r>
            <a:r>
              <a:rPr b="0" i="1" lang="en-US" sz="13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for critical data elements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4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2023-02-07T16:53:19Z</dcterms:created>
  <dc:creator>Casa 2</dc:creator>
</cp:coreProperties>
</file>